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87" r:id="rId2"/>
    <p:sldMasterId id="2147483789" r:id="rId3"/>
    <p:sldMasterId id="2147483813" r:id="rId4"/>
    <p:sldMasterId id="2147483829" r:id="rId5"/>
    <p:sldMasterId id="2147483844" r:id="rId6"/>
  </p:sldMasterIdLst>
  <p:notesMasterIdLst>
    <p:notesMasterId r:id="rId46"/>
  </p:notesMasterIdLst>
  <p:sldIdLst>
    <p:sldId id="2007577125" r:id="rId7"/>
    <p:sldId id="2007577129" r:id="rId8"/>
    <p:sldId id="2007577114" r:id="rId9"/>
    <p:sldId id="2007577126" r:id="rId10"/>
    <p:sldId id="259" r:id="rId11"/>
    <p:sldId id="260" r:id="rId12"/>
    <p:sldId id="261" r:id="rId13"/>
    <p:sldId id="262" r:id="rId14"/>
    <p:sldId id="263" r:id="rId15"/>
    <p:sldId id="264" r:id="rId16"/>
    <p:sldId id="2007577128" r:id="rId17"/>
    <p:sldId id="2007577116" r:id="rId18"/>
    <p:sldId id="2007577117" r:id="rId19"/>
    <p:sldId id="2007577118" r:id="rId20"/>
    <p:sldId id="2007577119" r:id="rId21"/>
    <p:sldId id="2007577120" r:id="rId22"/>
    <p:sldId id="2007577121" r:id="rId23"/>
    <p:sldId id="2007577122" r:id="rId24"/>
    <p:sldId id="2007577123" r:id="rId25"/>
    <p:sldId id="2007577124" r:id="rId26"/>
    <p:sldId id="2007577131" r:id="rId27"/>
    <p:sldId id="274" r:id="rId28"/>
    <p:sldId id="275" r:id="rId29"/>
    <p:sldId id="276" r:id="rId30"/>
    <p:sldId id="277" r:id="rId31"/>
    <p:sldId id="278" r:id="rId32"/>
    <p:sldId id="279" r:id="rId33"/>
    <p:sldId id="2007577130" r:id="rId34"/>
    <p:sldId id="280" r:id="rId35"/>
    <p:sldId id="2007577127" r:id="rId36"/>
    <p:sldId id="3993" r:id="rId37"/>
    <p:sldId id="3994" r:id="rId38"/>
    <p:sldId id="3995" r:id="rId39"/>
    <p:sldId id="3996" r:id="rId40"/>
    <p:sldId id="282" r:id="rId41"/>
    <p:sldId id="284" r:id="rId42"/>
    <p:sldId id="347" r:id="rId43"/>
    <p:sldId id="2007577115" r:id="rId44"/>
    <p:sldId id="273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6092"/>
    <a:srgbClr val="FFCCFF"/>
    <a:srgbClr val="FABEF3"/>
    <a:srgbClr val="FF79FF"/>
    <a:srgbClr val="FDA8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30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viewProps" Target="viewProps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17150-75D2-47C4-8B41-B40659FAF21F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66CCE-7D1E-4AB0-A28D-B3F84411B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431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91574B-C867-4CC2-BC4F-27AA16EF5CA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三极准柔宋" panose="00000500000000000000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三极准柔宋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2890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2A591-7298-49F1-B132-74E3B4366C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7386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gi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7">
            <a:extLst>
              <a:ext uri="{FF2B5EF4-FFF2-40B4-BE49-F238E27FC236}">
                <a16:creationId xmlns:a16="http://schemas.microsoft.com/office/drawing/2014/main" id="{12A7224A-529B-49DF-8994-1AEB021B7A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444" y="3178647"/>
            <a:ext cx="12209444" cy="3679353"/>
          </a:xfrm>
          <a:prstGeom prst="rect">
            <a:avLst/>
          </a:prstGeom>
        </p:spPr>
      </p:pic>
      <p:pic>
        <p:nvPicPr>
          <p:cNvPr id="8" name="1">
            <a:extLst>
              <a:ext uri="{FF2B5EF4-FFF2-40B4-BE49-F238E27FC236}">
                <a16:creationId xmlns:a16="http://schemas.microsoft.com/office/drawing/2014/main" id="{97C5E7E8-2083-4C6A-A02C-1F010E8FF2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2038979" y="2601144"/>
            <a:ext cx="4906376" cy="3980824"/>
          </a:xfrm>
          <a:prstGeom prst="rect">
            <a:avLst/>
          </a:prstGeom>
        </p:spPr>
      </p:pic>
      <p:pic>
        <p:nvPicPr>
          <p:cNvPr id="9" name="19">
            <a:extLst>
              <a:ext uri="{FF2B5EF4-FFF2-40B4-BE49-F238E27FC236}">
                <a16:creationId xmlns:a16="http://schemas.microsoft.com/office/drawing/2014/main" id="{81F8E7DE-5A5C-446A-83F2-883FAF09D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8559037" y="4084497"/>
            <a:ext cx="3773430" cy="2705180"/>
          </a:xfrm>
          <a:prstGeom prst="rect">
            <a:avLst/>
          </a:prstGeom>
        </p:spPr>
      </p:pic>
      <p:pic>
        <p:nvPicPr>
          <p:cNvPr id="10" name="55">
            <a:extLst>
              <a:ext uri="{FF2B5EF4-FFF2-40B4-BE49-F238E27FC236}">
                <a16:creationId xmlns:a16="http://schemas.microsoft.com/office/drawing/2014/main" id="{A8904B3B-FC0C-4CA9-BFC2-AC0ADDB26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57532" y="-215471"/>
            <a:ext cx="9803219" cy="3679353"/>
          </a:xfrm>
          <a:prstGeom prst="rect">
            <a:avLst/>
          </a:prstGeom>
        </p:spPr>
      </p:pic>
      <p:grpSp>
        <p:nvGrpSpPr>
          <p:cNvPr id="11" name="57">
            <a:extLst>
              <a:ext uri="{FF2B5EF4-FFF2-40B4-BE49-F238E27FC236}">
                <a16:creationId xmlns:a16="http://schemas.microsoft.com/office/drawing/2014/main" id="{A79173E2-791C-4E72-A892-035137321C46}"/>
              </a:ext>
            </a:extLst>
          </p:cNvPr>
          <p:cNvGrpSpPr/>
          <p:nvPr userDrawn="1"/>
        </p:nvGrpSpPr>
        <p:grpSpPr>
          <a:xfrm>
            <a:off x="6756819" y="3169720"/>
            <a:ext cx="804180" cy="374559"/>
            <a:chOff x="217691" y="6414967"/>
            <a:chExt cx="804180" cy="374559"/>
          </a:xfrm>
        </p:grpSpPr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5D588DCF-60C7-431C-9BB1-30DDF55E5E3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7691" y="6414967"/>
              <a:ext cx="443922" cy="374559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CF2BC369-B52A-49AF-A119-90F74F645577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708F2D9C-5C1A-477C-9CFD-26BB7CFED78C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1E23AC18-8118-42E4-B1E9-F8CF77208E60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B68DF67C-8D8B-498F-84A1-7F84C24436A6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BE779103-3A43-4A28-A437-8BE7016DE6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7417" y="6421203"/>
              <a:ext cx="364454" cy="307508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B8992BB-9EDB-4AA9-869E-5FCD7A06CC89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B05E5337-3163-434D-8B02-CA46BAE04D6A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44239E07-7548-460D-8361-4A105F23336D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9A611E1F-D27F-4022-A6CF-123AB156C43D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</p:grpSp>
      <p:pic>
        <p:nvPicPr>
          <p:cNvPr id="22" name="69">
            <a:extLst>
              <a:ext uri="{FF2B5EF4-FFF2-40B4-BE49-F238E27FC236}">
                <a16:creationId xmlns:a16="http://schemas.microsoft.com/office/drawing/2014/main" id="{BBEDC40F-84C7-45C7-A70C-C10D5C8312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7222131" y="450639"/>
            <a:ext cx="4465329" cy="232867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2515E06-B7CD-449A-99F5-8556C5050E5F}"/>
              </a:ext>
            </a:extLst>
          </p:cNvPr>
          <p:cNvSpPr/>
          <p:nvPr userDrawn="1"/>
        </p:nvSpPr>
        <p:spPr>
          <a:xfrm>
            <a:off x="1935999" y="1050116"/>
            <a:ext cx="7329805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Chào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mừng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các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em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đến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với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Môn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Toán</a:t>
            </a:r>
            <a:endParaRPr kumimoji="0" lang="en-US" altLang="zh-CN" sz="4800" b="1" i="1" u="none" strike="noStrike" kern="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等线" panose="02010600030101010101" pitchFamily="2" charset="-122"/>
              <a:cs typeface="Arial-Rounded" panose="020B0500000000000000" pitchFamily="34" charset="0"/>
              <a:sym typeface="+mn-lt"/>
            </a:endParaRPr>
          </a:p>
        </p:txBody>
      </p:sp>
      <p:pic>
        <p:nvPicPr>
          <p:cNvPr id="25" name="Picture 9" descr="E:\0000000我图PPT\00001PNG素材\儿童卡通\tr.png">
            <a:extLst>
              <a:ext uri="{FF2B5EF4-FFF2-40B4-BE49-F238E27FC236}">
                <a16:creationId xmlns:a16="http://schemas.microsoft.com/office/drawing/2014/main" id="{98AAE8C0-0F06-466A-9DBA-817AC3B18A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10" y="5065472"/>
            <a:ext cx="2354982" cy="158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538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F9580584-93CE-465E-9188-9FA7FF0E8D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474D555A-C16A-473D-AF7C-F4FD4B48A8D9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C65B931E-2ABD-4CF8-84F6-335ECD99B199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E2A2EEE9-A456-4E8F-8852-B76D53D8FF96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1E2A3415-52F3-43A8-85D2-8D6B017D46B0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6CD0C1A9-71EF-4DBE-9601-B9F0574649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BC7E4DB5-7686-4871-BA09-0A5DDCFFD03D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705815-50C6-489B-A39B-E7D336F21CDD}"/>
              </a:ext>
            </a:extLst>
          </p:cNvPr>
          <p:cNvSpPr/>
          <p:nvPr userDrawn="1"/>
        </p:nvSpPr>
        <p:spPr>
          <a:xfrm rot="21228401">
            <a:off x="2278901" y="1179055"/>
            <a:ext cx="6008783" cy="466142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E3F9D9-E86C-450A-BAA6-C085040D4067}"/>
              </a:ext>
            </a:extLst>
          </p:cNvPr>
          <p:cNvSpPr/>
          <p:nvPr userDrawn="1"/>
        </p:nvSpPr>
        <p:spPr>
          <a:xfrm rot="1737576">
            <a:off x="6328895" y="1082086"/>
            <a:ext cx="2211022" cy="495300"/>
          </a:xfrm>
          <a:prstGeom prst="rect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47D38E-29D5-4F6D-990E-43B85D6A3CCA}"/>
              </a:ext>
            </a:extLst>
          </p:cNvPr>
          <p:cNvSpPr/>
          <p:nvPr userDrawn="1"/>
        </p:nvSpPr>
        <p:spPr>
          <a:xfrm rot="19676478">
            <a:off x="1401292" y="1522000"/>
            <a:ext cx="239750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7DB6B0-739A-4370-B3E5-8A28161C766A}"/>
              </a:ext>
            </a:extLst>
          </p:cNvPr>
          <p:cNvSpPr txBox="1"/>
          <p:nvPr userDrawn="1"/>
        </p:nvSpPr>
        <p:spPr>
          <a:xfrm>
            <a:off x="3155097" y="2004297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TRÒ CHƠI</a:t>
            </a:r>
          </a:p>
        </p:txBody>
      </p:sp>
      <p:grpSp>
        <p:nvGrpSpPr>
          <p:cNvPr id="21" name="Google Shape;769;p31">
            <a:extLst>
              <a:ext uri="{FF2B5EF4-FFF2-40B4-BE49-F238E27FC236}">
                <a16:creationId xmlns:a16="http://schemas.microsoft.com/office/drawing/2014/main" id="{A7F7820E-B6A1-4ABA-87C3-90A18D28B9AB}"/>
              </a:ext>
            </a:extLst>
          </p:cNvPr>
          <p:cNvGrpSpPr/>
          <p:nvPr userDrawn="1"/>
        </p:nvGrpSpPr>
        <p:grpSpPr>
          <a:xfrm>
            <a:off x="7976030" y="2989410"/>
            <a:ext cx="2842230" cy="2927642"/>
            <a:chOff x="5641385" y="2381306"/>
            <a:chExt cx="2599446" cy="2521829"/>
          </a:xfrm>
        </p:grpSpPr>
        <p:sp>
          <p:nvSpPr>
            <p:cNvPr id="22" name="Google Shape;770;p31">
              <a:extLst>
                <a:ext uri="{FF2B5EF4-FFF2-40B4-BE49-F238E27FC236}">
                  <a16:creationId xmlns:a16="http://schemas.microsoft.com/office/drawing/2014/main" id="{822219BD-B384-4310-9DAD-B8FE6C79198A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771;p31">
              <a:extLst>
                <a:ext uri="{FF2B5EF4-FFF2-40B4-BE49-F238E27FC236}">
                  <a16:creationId xmlns:a16="http://schemas.microsoft.com/office/drawing/2014/main" id="{67E305FE-2401-4EC5-9EDC-BF3EBF595F7C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78" name="Google Shape;772;p31">
                <a:extLst>
                  <a:ext uri="{FF2B5EF4-FFF2-40B4-BE49-F238E27FC236}">
                    <a16:creationId xmlns:a16="http://schemas.microsoft.com/office/drawing/2014/main" id="{79073A0C-EFD1-482A-8844-34F2AA65A7AD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73;p31">
                <a:extLst>
                  <a:ext uri="{FF2B5EF4-FFF2-40B4-BE49-F238E27FC236}">
                    <a16:creationId xmlns:a16="http://schemas.microsoft.com/office/drawing/2014/main" id="{206E4361-7ACE-4B2E-AC92-AA915875A491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774;p31">
                <a:extLst>
                  <a:ext uri="{FF2B5EF4-FFF2-40B4-BE49-F238E27FC236}">
                    <a16:creationId xmlns:a16="http://schemas.microsoft.com/office/drawing/2014/main" id="{D10680C6-1117-4253-BDAB-6AB4A92C8AAA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775;p31">
                <a:extLst>
                  <a:ext uri="{FF2B5EF4-FFF2-40B4-BE49-F238E27FC236}">
                    <a16:creationId xmlns:a16="http://schemas.microsoft.com/office/drawing/2014/main" id="{125023DC-71E7-48F1-8125-2957FE05FB42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776;p31">
                <a:extLst>
                  <a:ext uri="{FF2B5EF4-FFF2-40B4-BE49-F238E27FC236}">
                    <a16:creationId xmlns:a16="http://schemas.microsoft.com/office/drawing/2014/main" id="{65683981-D996-4A47-862F-BD6F9A936364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777;p31">
                <a:extLst>
                  <a:ext uri="{FF2B5EF4-FFF2-40B4-BE49-F238E27FC236}">
                    <a16:creationId xmlns:a16="http://schemas.microsoft.com/office/drawing/2014/main" id="{5E928E99-D4F1-4A2B-AB50-D702075E586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778;p31">
                <a:extLst>
                  <a:ext uri="{FF2B5EF4-FFF2-40B4-BE49-F238E27FC236}">
                    <a16:creationId xmlns:a16="http://schemas.microsoft.com/office/drawing/2014/main" id="{A114321D-AAAB-47D5-A0E2-0AED649A8D91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779;p31">
                <a:extLst>
                  <a:ext uri="{FF2B5EF4-FFF2-40B4-BE49-F238E27FC236}">
                    <a16:creationId xmlns:a16="http://schemas.microsoft.com/office/drawing/2014/main" id="{32F8B873-1BD3-4DA9-8362-DC0982E7E22B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780;p31">
                <a:extLst>
                  <a:ext uri="{FF2B5EF4-FFF2-40B4-BE49-F238E27FC236}">
                    <a16:creationId xmlns:a16="http://schemas.microsoft.com/office/drawing/2014/main" id="{E79DC200-D47E-4043-9579-D1B1CB1B43DC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781;p31">
                <a:extLst>
                  <a:ext uri="{FF2B5EF4-FFF2-40B4-BE49-F238E27FC236}">
                    <a16:creationId xmlns:a16="http://schemas.microsoft.com/office/drawing/2014/main" id="{EF1F8262-C0FD-4814-A3DF-CA09357F9CFF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782;p31">
                <a:extLst>
                  <a:ext uri="{FF2B5EF4-FFF2-40B4-BE49-F238E27FC236}">
                    <a16:creationId xmlns:a16="http://schemas.microsoft.com/office/drawing/2014/main" id="{0F18B579-59FC-48BE-B7F8-F07A127BD2BC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783;p31">
                <a:extLst>
                  <a:ext uri="{FF2B5EF4-FFF2-40B4-BE49-F238E27FC236}">
                    <a16:creationId xmlns:a16="http://schemas.microsoft.com/office/drawing/2014/main" id="{E67D8C9E-6430-4177-B4D1-8EA0D7E28526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784;p31">
                <a:extLst>
                  <a:ext uri="{FF2B5EF4-FFF2-40B4-BE49-F238E27FC236}">
                    <a16:creationId xmlns:a16="http://schemas.microsoft.com/office/drawing/2014/main" id="{14919EFC-4F19-42D3-9F77-4E44330A43E9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785;p31">
                <a:extLst>
                  <a:ext uri="{FF2B5EF4-FFF2-40B4-BE49-F238E27FC236}">
                    <a16:creationId xmlns:a16="http://schemas.microsoft.com/office/drawing/2014/main" id="{16A14984-E0E8-456B-BD84-8259DE0710F7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786;p31">
                <a:extLst>
                  <a:ext uri="{FF2B5EF4-FFF2-40B4-BE49-F238E27FC236}">
                    <a16:creationId xmlns:a16="http://schemas.microsoft.com/office/drawing/2014/main" id="{F1061FD4-18FB-4000-8538-542996E0E4A8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787;p31">
                <a:extLst>
                  <a:ext uri="{FF2B5EF4-FFF2-40B4-BE49-F238E27FC236}">
                    <a16:creationId xmlns:a16="http://schemas.microsoft.com/office/drawing/2014/main" id="{FA98C54B-4142-4BB3-8E04-33B83E3FA627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788;p31">
                <a:extLst>
                  <a:ext uri="{FF2B5EF4-FFF2-40B4-BE49-F238E27FC236}">
                    <a16:creationId xmlns:a16="http://schemas.microsoft.com/office/drawing/2014/main" id="{3B27D17C-087C-4659-B1BE-B20DF4979076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789;p31">
                <a:extLst>
                  <a:ext uri="{FF2B5EF4-FFF2-40B4-BE49-F238E27FC236}">
                    <a16:creationId xmlns:a16="http://schemas.microsoft.com/office/drawing/2014/main" id="{339F7ECD-CC9C-473F-B37B-2385B55D67B4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790;p31">
                <a:extLst>
                  <a:ext uri="{FF2B5EF4-FFF2-40B4-BE49-F238E27FC236}">
                    <a16:creationId xmlns:a16="http://schemas.microsoft.com/office/drawing/2014/main" id="{929A46A0-A9B7-43A8-8F42-C0A7E506D3DB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791;p31">
                <a:extLst>
                  <a:ext uri="{FF2B5EF4-FFF2-40B4-BE49-F238E27FC236}">
                    <a16:creationId xmlns:a16="http://schemas.microsoft.com/office/drawing/2014/main" id="{A2844C9A-294B-4908-9F85-F7A922CB807E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792;p31">
                <a:extLst>
                  <a:ext uri="{FF2B5EF4-FFF2-40B4-BE49-F238E27FC236}">
                    <a16:creationId xmlns:a16="http://schemas.microsoft.com/office/drawing/2014/main" id="{EC0E45FA-FFBF-43B9-9036-504713AF3952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793;p31">
                <a:extLst>
                  <a:ext uri="{FF2B5EF4-FFF2-40B4-BE49-F238E27FC236}">
                    <a16:creationId xmlns:a16="http://schemas.microsoft.com/office/drawing/2014/main" id="{83726AEE-62FB-444D-86C5-9675E2BA875D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794;p31">
                <a:extLst>
                  <a:ext uri="{FF2B5EF4-FFF2-40B4-BE49-F238E27FC236}">
                    <a16:creationId xmlns:a16="http://schemas.microsoft.com/office/drawing/2014/main" id="{44DF6C97-7DA7-4C6C-8148-AC7D8B13D7D4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795;p31">
                <a:extLst>
                  <a:ext uri="{FF2B5EF4-FFF2-40B4-BE49-F238E27FC236}">
                    <a16:creationId xmlns:a16="http://schemas.microsoft.com/office/drawing/2014/main" id="{A817511C-24B7-418A-8453-4B0B27C74A13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796;p31">
                <a:extLst>
                  <a:ext uri="{FF2B5EF4-FFF2-40B4-BE49-F238E27FC236}">
                    <a16:creationId xmlns:a16="http://schemas.microsoft.com/office/drawing/2014/main" id="{5702A604-299B-4E0A-8CAA-422A38FAE1B8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797;p31">
                <a:extLst>
                  <a:ext uri="{FF2B5EF4-FFF2-40B4-BE49-F238E27FC236}">
                    <a16:creationId xmlns:a16="http://schemas.microsoft.com/office/drawing/2014/main" id="{BC2EA9C4-550E-47B5-850B-387D456C9ED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798;p31">
                <a:extLst>
                  <a:ext uri="{FF2B5EF4-FFF2-40B4-BE49-F238E27FC236}">
                    <a16:creationId xmlns:a16="http://schemas.microsoft.com/office/drawing/2014/main" id="{60ECA93A-0A70-4E75-BDBB-602CA54BF29F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799;p31">
                <a:extLst>
                  <a:ext uri="{FF2B5EF4-FFF2-40B4-BE49-F238E27FC236}">
                    <a16:creationId xmlns:a16="http://schemas.microsoft.com/office/drawing/2014/main" id="{6E51DE60-88A3-4476-8A29-5219EF41C2D6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800;p31">
                <a:extLst>
                  <a:ext uri="{FF2B5EF4-FFF2-40B4-BE49-F238E27FC236}">
                    <a16:creationId xmlns:a16="http://schemas.microsoft.com/office/drawing/2014/main" id="{74928559-8DC3-47DA-B3CE-6E5677ECB2FA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801;p31">
                <a:extLst>
                  <a:ext uri="{FF2B5EF4-FFF2-40B4-BE49-F238E27FC236}">
                    <a16:creationId xmlns:a16="http://schemas.microsoft.com/office/drawing/2014/main" id="{4D9F3E95-39A3-4F6F-8D5C-312894EBF4B0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802;p31">
                <a:extLst>
                  <a:ext uri="{FF2B5EF4-FFF2-40B4-BE49-F238E27FC236}">
                    <a16:creationId xmlns:a16="http://schemas.microsoft.com/office/drawing/2014/main" id="{7E34CAAC-7E6B-4603-A200-F1A8D0F4644B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803;p31">
                <a:extLst>
                  <a:ext uri="{FF2B5EF4-FFF2-40B4-BE49-F238E27FC236}">
                    <a16:creationId xmlns:a16="http://schemas.microsoft.com/office/drawing/2014/main" id="{3AD01370-4B8F-4496-9D95-6595E0149232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804;p31">
                <a:extLst>
                  <a:ext uri="{FF2B5EF4-FFF2-40B4-BE49-F238E27FC236}">
                    <a16:creationId xmlns:a16="http://schemas.microsoft.com/office/drawing/2014/main" id="{A3B0FE1D-7532-4C11-A2E5-E5CE8102DF72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805;p31">
                <a:extLst>
                  <a:ext uri="{FF2B5EF4-FFF2-40B4-BE49-F238E27FC236}">
                    <a16:creationId xmlns:a16="http://schemas.microsoft.com/office/drawing/2014/main" id="{CB1B7A03-5FFD-4D48-A14D-5C93FBBAF079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806;p31">
                <a:extLst>
                  <a:ext uri="{FF2B5EF4-FFF2-40B4-BE49-F238E27FC236}">
                    <a16:creationId xmlns:a16="http://schemas.microsoft.com/office/drawing/2014/main" id="{B15AEFD6-717B-4F08-960E-612EA218F98B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807;p31">
                <a:extLst>
                  <a:ext uri="{FF2B5EF4-FFF2-40B4-BE49-F238E27FC236}">
                    <a16:creationId xmlns:a16="http://schemas.microsoft.com/office/drawing/2014/main" id="{50DDA634-2CAC-4919-93E3-E773A59EF94B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808;p31">
                <a:extLst>
                  <a:ext uri="{FF2B5EF4-FFF2-40B4-BE49-F238E27FC236}">
                    <a16:creationId xmlns:a16="http://schemas.microsoft.com/office/drawing/2014/main" id="{70CB55FC-28E5-4F67-8CEA-21C87C90C69F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809;p31">
                <a:extLst>
                  <a:ext uri="{FF2B5EF4-FFF2-40B4-BE49-F238E27FC236}">
                    <a16:creationId xmlns:a16="http://schemas.microsoft.com/office/drawing/2014/main" id="{DE76E0C0-D762-4F1A-A22C-A5F3B34FB390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810;p31">
                <a:extLst>
                  <a:ext uri="{FF2B5EF4-FFF2-40B4-BE49-F238E27FC236}">
                    <a16:creationId xmlns:a16="http://schemas.microsoft.com/office/drawing/2014/main" id="{A78ED98A-AABF-4B79-9EDD-2E5491638436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811;p31">
                <a:extLst>
                  <a:ext uri="{FF2B5EF4-FFF2-40B4-BE49-F238E27FC236}">
                    <a16:creationId xmlns:a16="http://schemas.microsoft.com/office/drawing/2014/main" id="{99FDF457-D1B3-46E7-9DC9-EFAA1C6DB508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812;p31">
                <a:extLst>
                  <a:ext uri="{FF2B5EF4-FFF2-40B4-BE49-F238E27FC236}">
                    <a16:creationId xmlns:a16="http://schemas.microsoft.com/office/drawing/2014/main" id="{83A94181-24E7-4AC4-A855-23B9D83E0EF2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813;p31">
                <a:extLst>
                  <a:ext uri="{FF2B5EF4-FFF2-40B4-BE49-F238E27FC236}">
                    <a16:creationId xmlns:a16="http://schemas.microsoft.com/office/drawing/2014/main" id="{FBEFC177-3B75-4B05-8E0A-5A1ACB1F2120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814;p31">
                <a:extLst>
                  <a:ext uri="{FF2B5EF4-FFF2-40B4-BE49-F238E27FC236}">
                    <a16:creationId xmlns:a16="http://schemas.microsoft.com/office/drawing/2014/main" id="{3033D383-976E-4F6D-9FF5-A5BD87885C50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815;p31">
                <a:extLst>
                  <a:ext uri="{FF2B5EF4-FFF2-40B4-BE49-F238E27FC236}">
                    <a16:creationId xmlns:a16="http://schemas.microsoft.com/office/drawing/2014/main" id="{FD643C5C-7BD5-49D3-95C0-BC466D1AAB35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816;p31">
                <a:extLst>
                  <a:ext uri="{FF2B5EF4-FFF2-40B4-BE49-F238E27FC236}">
                    <a16:creationId xmlns:a16="http://schemas.microsoft.com/office/drawing/2014/main" id="{6446AAA2-1CAF-407B-832C-D1E4217C16CD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817;p31">
                <a:extLst>
                  <a:ext uri="{FF2B5EF4-FFF2-40B4-BE49-F238E27FC236}">
                    <a16:creationId xmlns:a16="http://schemas.microsoft.com/office/drawing/2014/main" id="{88A98BB5-1F0B-46F7-AC38-2D707FF9BCE3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818;p31">
                <a:extLst>
                  <a:ext uri="{FF2B5EF4-FFF2-40B4-BE49-F238E27FC236}">
                    <a16:creationId xmlns:a16="http://schemas.microsoft.com/office/drawing/2014/main" id="{4CC8C184-78BF-47B5-9A22-AFB866DA2BE3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819;p31">
                <a:extLst>
                  <a:ext uri="{FF2B5EF4-FFF2-40B4-BE49-F238E27FC236}">
                    <a16:creationId xmlns:a16="http://schemas.microsoft.com/office/drawing/2014/main" id="{F1DB6690-918A-4AEA-87D3-B866B20DC885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820;p31">
                <a:extLst>
                  <a:ext uri="{FF2B5EF4-FFF2-40B4-BE49-F238E27FC236}">
                    <a16:creationId xmlns:a16="http://schemas.microsoft.com/office/drawing/2014/main" id="{A42793A7-B728-4D19-A38B-446AAA44314E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821;p31">
                <a:extLst>
                  <a:ext uri="{FF2B5EF4-FFF2-40B4-BE49-F238E27FC236}">
                    <a16:creationId xmlns:a16="http://schemas.microsoft.com/office/drawing/2014/main" id="{CA6E9802-B62C-4C82-B7A6-355F746E0597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822;p31">
                <a:extLst>
                  <a:ext uri="{FF2B5EF4-FFF2-40B4-BE49-F238E27FC236}">
                    <a16:creationId xmlns:a16="http://schemas.microsoft.com/office/drawing/2014/main" id="{C6A5C80D-FA28-4CFB-906F-A571A13D7502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823;p31">
                <a:extLst>
                  <a:ext uri="{FF2B5EF4-FFF2-40B4-BE49-F238E27FC236}">
                    <a16:creationId xmlns:a16="http://schemas.microsoft.com/office/drawing/2014/main" id="{CA337883-DA53-4A2C-85EF-E547A3B12347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824;p31">
                <a:extLst>
                  <a:ext uri="{FF2B5EF4-FFF2-40B4-BE49-F238E27FC236}">
                    <a16:creationId xmlns:a16="http://schemas.microsoft.com/office/drawing/2014/main" id="{DCA5891C-4D9D-4EF8-8190-41E11BC80CA4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825;p31">
                <a:extLst>
                  <a:ext uri="{FF2B5EF4-FFF2-40B4-BE49-F238E27FC236}">
                    <a16:creationId xmlns:a16="http://schemas.microsoft.com/office/drawing/2014/main" id="{3237B78C-4AEC-41B1-B117-C4F3AA2DC800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826;p31">
                <a:extLst>
                  <a:ext uri="{FF2B5EF4-FFF2-40B4-BE49-F238E27FC236}">
                    <a16:creationId xmlns:a16="http://schemas.microsoft.com/office/drawing/2014/main" id="{1521C7F7-8E1A-47C5-9DCA-90CDB5811C11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827;p31">
                <a:extLst>
                  <a:ext uri="{FF2B5EF4-FFF2-40B4-BE49-F238E27FC236}">
                    <a16:creationId xmlns:a16="http://schemas.microsoft.com/office/drawing/2014/main" id="{100455C1-4CC7-4A44-A713-8C4B71803359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" name="Google Shape;828;p31">
              <a:extLst>
                <a:ext uri="{FF2B5EF4-FFF2-40B4-BE49-F238E27FC236}">
                  <a16:creationId xmlns:a16="http://schemas.microsoft.com/office/drawing/2014/main" id="{325EC593-5286-4CEA-AD35-7B7118BAC552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829;p31">
              <a:extLst>
                <a:ext uri="{FF2B5EF4-FFF2-40B4-BE49-F238E27FC236}">
                  <a16:creationId xmlns:a16="http://schemas.microsoft.com/office/drawing/2014/main" id="{A15EBF99-6DE8-40C1-8121-3110897B443A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830;p31">
              <a:extLst>
                <a:ext uri="{FF2B5EF4-FFF2-40B4-BE49-F238E27FC236}">
                  <a16:creationId xmlns:a16="http://schemas.microsoft.com/office/drawing/2014/main" id="{4B39D613-D659-4322-B6E8-338191A4B7C2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31;p31">
              <a:extLst>
                <a:ext uri="{FF2B5EF4-FFF2-40B4-BE49-F238E27FC236}">
                  <a16:creationId xmlns:a16="http://schemas.microsoft.com/office/drawing/2014/main" id="{A9B86892-DD10-46D1-978E-9AAFD0121D5A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832;p31">
              <a:extLst>
                <a:ext uri="{FF2B5EF4-FFF2-40B4-BE49-F238E27FC236}">
                  <a16:creationId xmlns:a16="http://schemas.microsoft.com/office/drawing/2014/main" id="{F8BF754F-A651-4E17-83E5-71E641121B9A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33;p31">
              <a:extLst>
                <a:ext uri="{FF2B5EF4-FFF2-40B4-BE49-F238E27FC236}">
                  <a16:creationId xmlns:a16="http://schemas.microsoft.com/office/drawing/2014/main" id="{5C0E7C98-3C79-47FD-B395-D23C891830FC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34;p31">
              <a:extLst>
                <a:ext uri="{FF2B5EF4-FFF2-40B4-BE49-F238E27FC236}">
                  <a16:creationId xmlns:a16="http://schemas.microsoft.com/office/drawing/2014/main" id="{44A896B8-E41C-45BF-89E2-9D7AA3150C23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35;p31">
              <a:extLst>
                <a:ext uri="{FF2B5EF4-FFF2-40B4-BE49-F238E27FC236}">
                  <a16:creationId xmlns:a16="http://schemas.microsoft.com/office/drawing/2014/main" id="{76467C4B-6AF2-4641-8A7B-60DDF79BE146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36;p31">
              <a:extLst>
                <a:ext uri="{FF2B5EF4-FFF2-40B4-BE49-F238E27FC236}">
                  <a16:creationId xmlns:a16="http://schemas.microsoft.com/office/drawing/2014/main" id="{F6155CD0-9DBD-45BF-9F0F-3A68E979E4F7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37;p31">
              <a:extLst>
                <a:ext uri="{FF2B5EF4-FFF2-40B4-BE49-F238E27FC236}">
                  <a16:creationId xmlns:a16="http://schemas.microsoft.com/office/drawing/2014/main" id="{7A9E66BF-ABCD-46E5-9AC6-39D3007B99A2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38;p31">
              <a:extLst>
                <a:ext uri="{FF2B5EF4-FFF2-40B4-BE49-F238E27FC236}">
                  <a16:creationId xmlns:a16="http://schemas.microsoft.com/office/drawing/2014/main" id="{8EA4E3DC-B3C2-430A-8645-02EB0085B2DE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39;p31">
              <a:extLst>
                <a:ext uri="{FF2B5EF4-FFF2-40B4-BE49-F238E27FC236}">
                  <a16:creationId xmlns:a16="http://schemas.microsoft.com/office/drawing/2014/main" id="{5E8BB71E-1E11-4673-8E19-33DD7203DAFD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40;p31">
              <a:extLst>
                <a:ext uri="{FF2B5EF4-FFF2-40B4-BE49-F238E27FC236}">
                  <a16:creationId xmlns:a16="http://schemas.microsoft.com/office/drawing/2014/main" id="{58B7EB72-E5C6-4BA8-9E97-8201A4022397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41;p31">
              <a:extLst>
                <a:ext uri="{FF2B5EF4-FFF2-40B4-BE49-F238E27FC236}">
                  <a16:creationId xmlns:a16="http://schemas.microsoft.com/office/drawing/2014/main" id="{08D9E3A7-86E1-40F3-953F-1FE1E4FF633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42;p31">
              <a:extLst>
                <a:ext uri="{FF2B5EF4-FFF2-40B4-BE49-F238E27FC236}">
                  <a16:creationId xmlns:a16="http://schemas.microsoft.com/office/drawing/2014/main" id="{D6D5BB63-E9C8-4331-A34F-63DA54CE053D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43;p31">
              <a:extLst>
                <a:ext uri="{FF2B5EF4-FFF2-40B4-BE49-F238E27FC236}">
                  <a16:creationId xmlns:a16="http://schemas.microsoft.com/office/drawing/2014/main" id="{56B4D0FE-0B68-4651-862A-D837ACDA9C6A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44;p31">
              <a:extLst>
                <a:ext uri="{FF2B5EF4-FFF2-40B4-BE49-F238E27FC236}">
                  <a16:creationId xmlns:a16="http://schemas.microsoft.com/office/drawing/2014/main" id="{FA30B55F-35FE-40D8-B3E2-2D17EA757012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45;p31">
              <a:extLst>
                <a:ext uri="{FF2B5EF4-FFF2-40B4-BE49-F238E27FC236}">
                  <a16:creationId xmlns:a16="http://schemas.microsoft.com/office/drawing/2014/main" id="{A66095BE-9040-4BC4-96DE-EEF05E80816B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46;p31">
              <a:extLst>
                <a:ext uri="{FF2B5EF4-FFF2-40B4-BE49-F238E27FC236}">
                  <a16:creationId xmlns:a16="http://schemas.microsoft.com/office/drawing/2014/main" id="{4DF5FF6C-A1B3-41C0-B596-203947FE8C36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47;p31">
              <a:extLst>
                <a:ext uri="{FF2B5EF4-FFF2-40B4-BE49-F238E27FC236}">
                  <a16:creationId xmlns:a16="http://schemas.microsoft.com/office/drawing/2014/main" id="{E2994D42-0494-415C-BFB6-8F9B9C5271E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48;p31">
              <a:extLst>
                <a:ext uri="{FF2B5EF4-FFF2-40B4-BE49-F238E27FC236}">
                  <a16:creationId xmlns:a16="http://schemas.microsoft.com/office/drawing/2014/main" id="{2CB66865-7714-4A34-AED9-41AD60932962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49;p31">
              <a:extLst>
                <a:ext uri="{FF2B5EF4-FFF2-40B4-BE49-F238E27FC236}">
                  <a16:creationId xmlns:a16="http://schemas.microsoft.com/office/drawing/2014/main" id="{253D56D8-124E-4040-8949-78C5C960F31C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50;p31">
              <a:extLst>
                <a:ext uri="{FF2B5EF4-FFF2-40B4-BE49-F238E27FC236}">
                  <a16:creationId xmlns:a16="http://schemas.microsoft.com/office/drawing/2014/main" id="{11AC130C-D146-4C24-8153-A67B24755EA6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51;p31">
              <a:extLst>
                <a:ext uri="{FF2B5EF4-FFF2-40B4-BE49-F238E27FC236}">
                  <a16:creationId xmlns:a16="http://schemas.microsoft.com/office/drawing/2014/main" id="{ED725F0D-AE8C-4C62-A1D0-28AED534EF28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852;p31">
              <a:extLst>
                <a:ext uri="{FF2B5EF4-FFF2-40B4-BE49-F238E27FC236}">
                  <a16:creationId xmlns:a16="http://schemas.microsoft.com/office/drawing/2014/main" id="{CA2B1D70-9BCE-4DD2-BA34-2E4009D1622F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853;p31">
              <a:extLst>
                <a:ext uri="{FF2B5EF4-FFF2-40B4-BE49-F238E27FC236}">
                  <a16:creationId xmlns:a16="http://schemas.microsoft.com/office/drawing/2014/main" id="{3686F475-F542-484B-BD08-AA494971535B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854;p31">
              <a:extLst>
                <a:ext uri="{FF2B5EF4-FFF2-40B4-BE49-F238E27FC236}">
                  <a16:creationId xmlns:a16="http://schemas.microsoft.com/office/drawing/2014/main" id="{9B6100B7-6F05-45AC-8A7F-2591A20F2D37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55;p31">
              <a:extLst>
                <a:ext uri="{FF2B5EF4-FFF2-40B4-BE49-F238E27FC236}">
                  <a16:creationId xmlns:a16="http://schemas.microsoft.com/office/drawing/2014/main" id="{FBE42FD0-1063-42E2-93F4-90B8AFA16845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856;p31">
              <a:extLst>
                <a:ext uri="{FF2B5EF4-FFF2-40B4-BE49-F238E27FC236}">
                  <a16:creationId xmlns:a16="http://schemas.microsoft.com/office/drawing/2014/main" id="{A37A6433-D788-40AE-971C-D6785D37767F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857;p31">
              <a:extLst>
                <a:ext uri="{FF2B5EF4-FFF2-40B4-BE49-F238E27FC236}">
                  <a16:creationId xmlns:a16="http://schemas.microsoft.com/office/drawing/2014/main" id="{6BECF98D-222B-44E1-B71A-8F18FBEB97A1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858;p31">
              <a:extLst>
                <a:ext uri="{FF2B5EF4-FFF2-40B4-BE49-F238E27FC236}">
                  <a16:creationId xmlns:a16="http://schemas.microsoft.com/office/drawing/2014/main" id="{EDF4639D-2DB4-47CE-A5BE-27276F8AC578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859;p31">
              <a:extLst>
                <a:ext uri="{FF2B5EF4-FFF2-40B4-BE49-F238E27FC236}">
                  <a16:creationId xmlns:a16="http://schemas.microsoft.com/office/drawing/2014/main" id="{83E5E880-58FD-4D05-B8FA-566B946D8E5A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860;p31">
              <a:extLst>
                <a:ext uri="{FF2B5EF4-FFF2-40B4-BE49-F238E27FC236}">
                  <a16:creationId xmlns:a16="http://schemas.microsoft.com/office/drawing/2014/main" id="{C0322238-07EC-4432-8801-45CE1D4E8280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861;p31">
              <a:extLst>
                <a:ext uri="{FF2B5EF4-FFF2-40B4-BE49-F238E27FC236}">
                  <a16:creationId xmlns:a16="http://schemas.microsoft.com/office/drawing/2014/main" id="{0C31480F-A1B1-4138-B3A2-6EB278349808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862;p31">
              <a:extLst>
                <a:ext uri="{FF2B5EF4-FFF2-40B4-BE49-F238E27FC236}">
                  <a16:creationId xmlns:a16="http://schemas.microsoft.com/office/drawing/2014/main" id="{C26D60C6-B75D-4FB2-A13E-6698FB2AA5E1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863;p31">
              <a:extLst>
                <a:ext uri="{FF2B5EF4-FFF2-40B4-BE49-F238E27FC236}">
                  <a16:creationId xmlns:a16="http://schemas.microsoft.com/office/drawing/2014/main" id="{D47CE1BA-EF2A-4F4F-9D13-6B4B80889B8B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864;p31">
              <a:extLst>
                <a:ext uri="{FF2B5EF4-FFF2-40B4-BE49-F238E27FC236}">
                  <a16:creationId xmlns:a16="http://schemas.microsoft.com/office/drawing/2014/main" id="{10BF39A8-F37E-402C-A722-6342F10028AA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865;p31">
              <a:extLst>
                <a:ext uri="{FF2B5EF4-FFF2-40B4-BE49-F238E27FC236}">
                  <a16:creationId xmlns:a16="http://schemas.microsoft.com/office/drawing/2014/main" id="{D9344192-6461-4248-A41D-B18E3BEB47E5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866;p31">
              <a:extLst>
                <a:ext uri="{FF2B5EF4-FFF2-40B4-BE49-F238E27FC236}">
                  <a16:creationId xmlns:a16="http://schemas.microsoft.com/office/drawing/2014/main" id="{F1E40478-ED2C-452D-9185-ED87A82F83FB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867;p31">
              <a:extLst>
                <a:ext uri="{FF2B5EF4-FFF2-40B4-BE49-F238E27FC236}">
                  <a16:creationId xmlns:a16="http://schemas.microsoft.com/office/drawing/2014/main" id="{6AA9C373-6F60-441F-8AD2-DE57CDB4570F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868;p31">
              <a:extLst>
                <a:ext uri="{FF2B5EF4-FFF2-40B4-BE49-F238E27FC236}">
                  <a16:creationId xmlns:a16="http://schemas.microsoft.com/office/drawing/2014/main" id="{4968CCF2-285E-41A5-B58C-67FB41B3F123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869;p31">
              <a:extLst>
                <a:ext uri="{FF2B5EF4-FFF2-40B4-BE49-F238E27FC236}">
                  <a16:creationId xmlns:a16="http://schemas.microsoft.com/office/drawing/2014/main" id="{AD4C47AE-5273-4305-BF12-9302A28AC40A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870;p31">
              <a:extLst>
                <a:ext uri="{FF2B5EF4-FFF2-40B4-BE49-F238E27FC236}">
                  <a16:creationId xmlns:a16="http://schemas.microsoft.com/office/drawing/2014/main" id="{D6944283-6516-4CA1-8CED-1AD3BE6908E7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871;p31">
              <a:extLst>
                <a:ext uri="{FF2B5EF4-FFF2-40B4-BE49-F238E27FC236}">
                  <a16:creationId xmlns:a16="http://schemas.microsoft.com/office/drawing/2014/main" id="{8DE273E1-308F-4261-A7B3-20BDB9394868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872;p31">
              <a:extLst>
                <a:ext uri="{FF2B5EF4-FFF2-40B4-BE49-F238E27FC236}">
                  <a16:creationId xmlns:a16="http://schemas.microsoft.com/office/drawing/2014/main" id="{A49D15BD-2B3E-4B02-A32F-FDEC8E9179F3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873;p31">
              <a:extLst>
                <a:ext uri="{FF2B5EF4-FFF2-40B4-BE49-F238E27FC236}">
                  <a16:creationId xmlns:a16="http://schemas.microsoft.com/office/drawing/2014/main" id="{9EAAC4BC-88D8-4FD6-B267-BCCDE04FFB2E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874;p31">
              <a:extLst>
                <a:ext uri="{FF2B5EF4-FFF2-40B4-BE49-F238E27FC236}">
                  <a16:creationId xmlns:a16="http://schemas.microsoft.com/office/drawing/2014/main" id="{1EF84D3F-E17B-4D61-A310-AD71B008FBA5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875;p31">
              <a:extLst>
                <a:ext uri="{FF2B5EF4-FFF2-40B4-BE49-F238E27FC236}">
                  <a16:creationId xmlns:a16="http://schemas.microsoft.com/office/drawing/2014/main" id="{2D79EBC2-B216-4287-A3FC-2F2010CB2A81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876;p31">
              <a:extLst>
                <a:ext uri="{FF2B5EF4-FFF2-40B4-BE49-F238E27FC236}">
                  <a16:creationId xmlns:a16="http://schemas.microsoft.com/office/drawing/2014/main" id="{90D0DCC2-BEB8-4805-8864-9B8157D6D9D0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877;p31">
              <a:extLst>
                <a:ext uri="{FF2B5EF4-FFF2-40B4-BE49-F238E27FC236}">
                  <a16:creationId xmlns:a16="http://schemas.microsoft.com/office/drawing/2014/main" id="{DDBF39D6-19E0-4C1B-B36D-97334BDFA9C1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878;p31">
              <a:extLst>
                <a:ext uri="{FF2B5EF4-FFF2-40B4-BE49-F238E27FC236}">
                  <a16:creationId xmlns:a16="http://schemas.microsoft.com/office/drawing/2014/main" id="{DA0AA242-2B2A-4216-BEC0-813A5A117F4E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879;p31">
              <a:extLst>
                <a:ext uri="{FF2B5EF4-FFF2-40B4-BE49-F238E27FC236}">
                  <a16:creationId xmlns:a16="http://schemas.microsoft.com/office/drawing/2014/main" id="{98D43C14-947B-4828-8F17-C940B26377D2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880;p31">
              <a:extLst>
                <a:ext uri="{FF2B5EF4-FFF2-40B4-BE49-F238E27FC236}">
                  <a16:creationId xmlns:a16="http://schemas.microsoft.com/office/drawing/2014/main" id="{5222CF1F-77B6-4959-8DE9-292BB4779DAD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881;p31">
              <a:extLst>
                <a:ext uri="{FF2B5EF4-FFF2-40B4-BE49-F238E27FC236}">
                  <a16:creationId xmlns:a16="http://schemas.microsoft.com/office/drawing/2014/main" id="{50419D18-CC71-44FC-8EBE-8666CAB7D413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7777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solidFill>
          <a:srgbClr val="E3A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8CB28D7-CB5E-42A4-AC1B-49E9F84E1AA8}"/>
              </a:ext>
            </a:extLst>
          </p:cNvPr>
          <p:cNvSpPr/>
          <p:nvPr userDrawn="1"/>
        </p:nvSpPr>
        <p:spPr>
          <a:xfrm>
            <a:off x="212651" y="202019"/>
            <a:ext cx="11738344" cy="6507125"/>
          </a:xfrm>
          <a:custGeom>
            <a:avLst/>
            <a:gdLst>
              <a:gd name="connsiteX0" fmla="*/ 0 w 11738344"/>
              <a:gd name="connsiteY0" fmla="*/ 0 h 6507125"/>
              <a:gd name="connsiteX1" fmla="*/ 586917 w 11738344"/>
              <a:gd name="connsiteY1" fmla="*/ 0 h 6507125"/>
              <a:gd name="connsiteX2" fmla="*/ 939068 w 11738344"/>
              <a:gd name="connsiteY2" fmla="*/ 0 h 6507125"/>
              <a:gd name="connsiteX3" fmla="*/ 1525985 w 11738344"/>
              <a:gd name="connsiteY3" fmla="*/ 0 h 6507125"/>
              <a:gd name="connsiteX4" fmla="*/ 1760752 w 11738344"/>
              <a:gd name="connsiteY4" fmla="*/ 0 h 6507125"/>
              <a:gd name="connsiteX5" fmla="*/ 2347669 w 11738344"/>
              <a:gd name="connsiteY5" fmla="*/ 0 h 6507125"/>
              <a:gd name="connsiteX6" fmla="*/ 3051969 w 11738344"/>
              <a:gd name="connsiteY6" fmla="*/ 0 h 6507125"/>
              <a:gd name="connsiteX7" fmla="*/ 3521503 w 11738344"/>
              <a:gd name="connsiteY7" fmla="*/ 0 h 6507125"/>
              <a:gd name="connsiteX8" fmla="*/ 3756270 w 11738344"/>
              <a:gd name="connsiteY8" fmla="*/ 0 h 6507125"/>
              <a:gd name="connsiteX9" fmla="*/ 4577954 w 11738344"/>
              <a:gd name="connsiteY9" fmla="*/ 0 h 6507125"/>
              <a:gd name="connsiteX10" fmla="*/ 5164871 w 11738344"/>
              <a:gd name="connsiteY10" fmla="*/ 0 h 6507125"/>
              <a:gd name="connsiteX11" fmla="*/ 5751789 w 11738344"/>
              <a:gd name="connsiteY11" fmla="*/ 0 h 6507125"/>
              <a:gd name="connsiteX12" fmla="*/ 6221322 w 11738344"/>
              <a:gd name="connsiteY12" fmla="*/ 0 h 6507125"/>
              <a:gd name="connsiteX13" fmla="*/ 7043006 w 11738344"/>
              <a:gd name="connsiteY13" fmla="*/ 0 h 6507125"/>
              <a:gd name="connsiteX14" fmla="*/ 7277773 w 11738344"/>
              <a:gd name="connsiteY14" fmla="*/ 0 h 6507125"/>
              <a:gd name="connsiteX15" fmla="*/ 7629924 w 11738344"/>
              <a:gd name="connsiteY15" fmla="*/ 0 h 6507125"/>
              <a:gd name="connsiteX16" fmla="*/ 8216841 w 11738344"/>
              <a:gd name="connsiteY16" fmla="*/ 0 h 6507125"/>
              <a:gd name="connsiteX17" fmla="*/ 9038525 w 11738344"/>
              <a:gd name="connsiteY17" fmla="*/ 0 h 6507125"/>
              <a:gd name="connsiteX18" fmla="*/ 9273292 w 11738344"/>
              <a:gd name="connsiteY18" fmla="*/ 0 h 6507125"/>
              <a:gd name="connsiteX19" fmla="*/ 9742826 w 11738344"/>
              <a:gd name="connsiteY19" fmla="*/ 0 h 6507125"/>
              <a:gd name="connsiteX20" fmla="*/ 10564510 w 11738344"/>
              <a:gd name="connsiteY20" fmla="*/ 0 h 6507125"/>
              <a:gd name="connsiteX21" fmla="*/ 11151427 w 11738344"/>
              <a:gd name="connsiteY21" fmla="*/ 0 h 6507125"/>
              <a:gd name="connsiteX22" fmla="*/ 11738344 w 11738344"/>
              <a:gd name="connsiteY22" fmla="*/ 0 h 6507125"/>
              <a:gd name="connsiteX23" fmla="*/ 11738344 w 11738344"/>
              <a:gd name="connsiteY23" fmla="*/ 721699 h 6507125"/>
              <a:gd name="connsiteX24" fmla="*/ 11738344 w 11738344"/>
              <a:gd name="connsiteY24" fmla="*/ 1183114 h 6507125"/>
              <a:gd name="connsiteX25" fmla="*/ 11738344 w 11738344"/>
              <a:gd name="connsiteY25" fmla="*/ 1644528 h 6507125"/>
              <a:gd name="connsiteX26" fmla="*/ 11738344 w 11738344"/>
              <a:gd name="connsiteY26" fmla="*/ 2236085 h 6507125"/>
              <a:gd name="connsiteX27" fmla="*/ 11738344 w 11738344"/>
              <a:gd name="connsiteY27" fmla="*/ 2827642 h 6507125"/>
              <a:gd name="connsiteX28" fmla="*/ 11738344 w 11738344"/>
              <a:gd name="connsiteY28" fmla="*/ 3223985 h 6507125"/>
              <a:gd name="connsiteX29" fmla="*/ 11738344 w 11738344"/>
              <a:gd name="connsiteY29" fmla="*/ 3815541 h 6507125"/>
              <a:gd name="connsiteX30" fmla="*/ 11738344 w 11738344"/>
              <a:gd name="connsiteY30" fmla="*/ 4537241 h 6507125"/>
              <a:gd name="connsiteX31" fmla="*/ 11738344 w 11738344"/>
              <a:gd name="connsiteY31" fmla="*/ 4998655 h 6507125"/>
              <a:gd name="connsiteX32" fmla="*/ 11738344 w 11738344"/>
              <a:gd name="connsiteY32" fmla="*/ 5394998 h 6507125"/>
              <a:gd name="connsiteX33" fmla="*/ 11738344 w 11738344"/>
              <a:gd name="connsiteY33" fmla="*/ 5986555 h 6507125"/>
              <a:gd name="connsiteX34" fmla="*/ 11738344 w 11738344"/>
              <a:gd name="connsiteY34" fmla="*/ 6507125 h 6507125"/>
              <a:gd name="connsiteX35" fmla="*/ 11034043 w 11738344"/>
              <a:gd name="connsiteY35" fmla="*/ 6507125 h 6507125"/>
              <a:gd name="connsiteX36" fmla="*/ 10799276 w 11738344"/>
              <a:gd name="connsiteY36" fmla="*/ 6507125 h 6507125"/>
              <a:gd name="connsiteX37" fmla="*/ 10094976 w 11738344"/>
              <a:gd name="connsiteY37" fmla="*/ 6507125 h 6507125"/>
              <a:gd name="connsiteX38" fmla="*/ 9860209 w 11738344"/>
              <a:gd name="connsiteY38" fmla="*/ 6507125 h 6507125"/>
              <a:gd name="connsiteX39" fmla="*/ 9155908 w 11738344"/>
              <a:gd name="connsiteY39" fmla="*/ 6507125 h 6507125"/>
              <a:gd name="connsiteX40" fmla="*/ 8803758 w 11738344"/>
              <a:gd name="connsiteY40" fmla="*/ 6507125 h 6507125"/>
              <a:gd name="connsiteX41" fmla="*/ 8334224 w 11738344"/>
              <a:gd name="connsiteY41" fmla="*/ 6507125 h 6507125"/>
              <a:gd name="connsiteX42" fmla="*/ 8099457 w 11738344"/>
              <a:gd name="connsiteY42" fmla="*/ 6507125 h 6507125"/>
              <a:gd name="connsiteX43" fmla="*/ 7629924 w 11738344"/>
              <a:gd name="connsiteY43" fmla="*/ 6507125 h 6507125"/>
              <a:gd name="connsiteX44" fmla="*/ 6808240 w 11738344"/>
              <a:gd name="connsiteY44" fmla="*/ 6507125 h 6507125"/>
              <a:gd name="connsiteX45" fmla="*/ 6573473 w 11738344"/>
              <a:gd name="connsiteY45" fmla="*/ 6507125 h 6507125"/>
              <a:gd name="connsiteX46" fmla="*/ 5869172 w 11738344"/>
              <a:gd name="connsiteY46" fmla="*/ 6507125 h 6507125"/>
              <a:gd name="connsiteX47" fmla="*/ 5282255 w 11738344"/>
              <a:gd name="connsiteY47" fmla="*/ 6507125 h 6507125"/>
              <a:gd name="connsiteX48" fmla="*/ 4930104 w 11738344"/>
              <a:gd name="connsiteY48" fmla="*/ 6507125 h 6507125"/>
              <a:gd name="connsiteX49" fmla="*/ 4577954 w 11738344"/>
              <a:gd name="connsiteY49" fmla="*/ 6507125 h 6507125"/>
              <a:gd name="connsiteX50" fmla="*/ 4108420 w 11738344"/>
              <a:gd name="connsiteY50" fmla="*/ 6507125 h 6507125"/>
              <a:gd name="connsiteX51" fmla="*/ 3521503 w 11738344"/>
              <a:gd name="connsiteY51" fmla="*/ 6507125 h 6507125"/>
              <a:gd name="connsiteX52" fmla="*/ 2699819 w 11738344"/>
              <a:gd name="connsiteY52" fmla="*/ 6507125 h 6507125"/>
              <a:gd name="connsiteX53" fmla="*/ 1995518 w 11738344"/>
              <a:gd name="connsiteY53" fmla="*/ 6507125 h 6507125"/>
              <a:gd name="connsiteX54" fmla="*/ 1760752 w 11738344"/>
              <a:gd name="connsiteY54" fmla="*/ 6507125 h 6507125"/>
              <a:gd name="connsiteX55" fmla="*/ 939068 w 11738344"/>
              <a:gd name="connsiteY55" fmla="*/ 6507125 h 6507125"/>
              <a:gd name="connsiteX56" fmla="*/ 0 w 11738344"/>
              <a:gd name="connsiteY56" fmla="*/ 6507125 h 6507125"/>
              <a:gd name="connsiteX57" fmla="*/ 0 w 11738344"/>
              <a:gd name="connsiteY57" fmla="*/ 5785426 h 6507125"/>
              <a:gd name="connsiteX58" fmla="*/ 0 w 11738344"/>
              <a:gd name="connsiteY58" fmla="*/ 5128798 h 6507125"/>
              <a:gd name="connsiteX59" fmla="*/ 0 w 11738344"/>
              <a:gd name="connsiteY59" fmla="*/ 4537241 h 6507125"/>
              <a:gd name="connsiteX60" fmla="*/ 0 w 11738344"/>
              <a:gd name="connsiteY60" fmla="*/ 3880613 h 6507125"/>
              <a:gd name="connsiteX61" fmla="*/ 0 w 11738344"/>
              <a:gd name="connsiteY61" fmla="*/ 3158913 h 6507125"/>
              <a:gd name="connsiteX62" fmla="*/ 0 w 11738344"/>
              <a:gd name="connsiteY62" fmla="*/ 2437214 h 6507125"/>
              <a:gd name="connsiteX63" fmla="*/ 0 w 11738344"/>
              <a:gd name="connsiteY63" fmla="*/ 1715515 h 6507125"/>
              <a:gd name="connsiteX64" fmla="*/ 0 w 11738344"/>
              <a:gd name="connsiteY64" fmla="*/ 1319172 h 6507125"/>
              <a:gd name="connsiteX65" fmla="*/ 0 w 11738344"/>
              <a:gd name="connsiteY65" fmla="*/ 662544 h 6507125"/>
              <a:gd name="connsiteX66" fmla="*/ 0 w 11738344"/>
              <a:gd name="connsiteY66" fmla="*/ 0 h 650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1738344" h="6507125" fill="none" extrusionOk="0">
                <a:moveTo>
                  <a:pt x="0" y="0"/>
                </a:moveTo>
                <a:cubicBezTo>
                  <a:pt x="193893" y="-53522"/>
                  <a:pt x="463900" y="48166"/>
                  <a:pt x="586917" y="0"/>
                </a:cubicBezTo>
                <a:cubicBezTo>
                  <a:pt x="709934" y="-48166"/>
                  <a:pt x="764999" y="37996"/>
                  <a:pt x="939068" y="0"/>
                </a:cubicBezTo>
                <a:cubicBezTo>
                  <a:pt x="1113137" y="-37996"/>
                  <a:pt x="1272302" y="9191"/>
                  <a:pt x="1525985" y="0"/>
                </a:cubicBezTo>
                <a:cubicBezTo>
                  <a:pt x="1779668" y="-9191"/>
                  <a:pt x="1703800" y="12915"/>
                  <a:pt x="1760752" y="0"/>
                </a:cubicBezTo>
                <a:cubicBezTo>
                  <a:pt x="1817704" y="-12915"/>
                  <a:pt x="2219250" y="17278"/>
                  <a:pt x="2347669" y="0"/>
                </a:cubicBezTo>
                <a:cubicBezTo>
                  <a:pt x="2476088" y="-17278"/>
                  <a:pt x="2906879" y="15114"/>
                  <a:pt x="3051969" y="0"/>
                </a:cubicBezTo>
                <a:cubicBezTo>
                  <a:pt x="3197059" y="-15114"/>
                  <a:pt x="3335226" y="47513"/>
                  <a:pt x="3521503" y="0"/>
                </a:cubicBezTo>
                <a:cubicBezTo>
                  <a:pt x="3707780" y="-47513"/>
                  <a:pt x="3669854" y="22779"/>
                  <a:pt x="3756270" y="0"/>
                </a:cubicBezTo>
                <a:cubicBezTo>
                  <a:pt x="3842686" y="-22779"/>
                  <a:pt x="4217773" y="11409"/>
                  <a:pt x="4577954" y="0"/>
                </a:cubicBezTo>
                <a:cubicBezTo>
                  <a:pt x="4938135" y="-11409"/>
                  <a:pt x="4970109" y="43871"/>
                  <a:pt x="5164871" y="0"/>
                </a:cubicBezTo>
                <a:cubicBezTo>
                  <a:pt x="5359633" y="-43871"/>
                  <a:pt x="5537198" y="17907"/>
                  <a:pt x="5751789" y="0"/>
                </a:cubicBezTo>
                <a:cubicBezTo>
                  <a:pt x="5966380" y="-17907"/>
                  <a:pt x="6096392" y="45142"/>
                  <a:pt x="6221322" y="0"/>
                </a:cubicBezTo>
                <a:cubicBezTo>
                  <a:pt x="6346252" y="-45142"/>
                  <a:pt x="6799085" y="67265"/>
                  <a:pt x="7043006" y="0"/>
                </a:cubicBezTo>
                <a:cubicBezTo>
                  <a:pt x="7286927" y="-67265"/>
                  <a:pt x="7173785" y="927"/>
                  <a:pt x="7277773" y="0"/>
                </a:cubicBezTo>
                <a:cubicBezTo>
                  <a:pt x="7381761" y="-927"/>
                  <a:pt x="7490336" y="8535"/>
                  <a:pt x="7629924" y="0"/>
                </a:cubicBezTo>
                <a:cubicBezTo>
                  <a:pt x="7769512" y="-8535"/>
                  <a:pt x="8023133" y="16918"/>
                  <a:pt x="8216841" y="0"/>
                </a:cubicBezTo>
                <a:cubicBezTo>
                  <a:pt x="8410549" y="-16918"/>
                  <a:pt x="8814563" y="56057"/>
                  <a:pt x="9038525" y="0"/>
                </a:cubicBezTo>
                <a:cubicBezTo>
                  <a:pt x="9262487" y="-56057"/>
                  <a:pt x="9219318" y="11550"/>
                  <a:pt x="9273292" y="0"/>
                </a:cubicBezTo>
                <a:cubicBezTo>
                  <a:pt x="9327266" y="-11550"/>
                  <a:pt x="9524285" y="54368"/>
                  <a:pt x="9742826" y="0"/>
                </a:cubicBezTo>
                <a:cubicBezTo>
                  <a:pt x="9961367" y="-54368"/>
                  <a:pt x="10315185" y="8251"/>
                  <a:pt x="10564510" y="0"/>
                </a:cubicBezTo>
                <a:cubicBezTo>
                  <a:pt x="10813835" y="-8251"/>
                  <a:pt x="10939532" y="59894"/>
                  <a:pt x="11151427" y="0"/>
                </a:cubicBezTo>
                <a:cubicBezTo>
                  <a:pt x="11363322" y="-59894"/>
                  <a:pt x="11609776" y="64994"/>
                  <a:pt x="11738344" y="0"/>
                </a:cubicBezTo>
                <a:cubicBezTo>
                  <a:pt x="11801788" y="212046"/>
                  <a:pt x="11737744" y="488839"/>
                  <a:pt x="11738344" y="721699"/>
                </a:cubicBezTo>
                <a:cubicBezTo>
                  <a:pt x="11738944" y="954559"/>
                  <a:pt x="11712416" y="1073711"/>
                  <a:pt x="11738344" y="1183114"/>
                </a:cubicBezTo>
                <a:cubicBezTo>
                  <a:pt x="11764272" y="1292518"/>
                  <a:pt x="11693621" y="1487929"/>
                  <a:pt x="11738344" y="1644528"/>
                </a:cubicBezTo>
                <a:cubicBezTo>
                  <a:pt x="11783067" y="1801127"/>
                  <a:pt x="11703009" y="2055674"/>
                  <a:pt x="11738344" y="2236085"/>
                </a:cubicBezTo>
                <a:cubicBezTo>
                  <a:pt x="11773679" y="2416496"/>
                  <a:pt x="11673979" y="2661380"/>
                  <a:pt x="11738344" y="2827642"/>
                </a:cubicBezTo>
                <a:cubicBezTo>
                  <a:pt x="11802709" y="2993904"/>
                  <a:pt x="11705654" y="3065710"/>
                  <a:pt x="11738344" y="3223985"/>
                </a:cubicBezTo>
                <a:cubicBezTo>
                  <a:pt x="11771034" y="3382260"/>
                  <a:pt x="11728644" y="3559281"/>
                  <a:pt x="11738344" y="3815541"/>
                </a:cubicBezTo>
                <a:cubicBezTo>
                  <a:pt x="11748044" y="4071801"/>
                  <a:pt x="11660229" y="4277915"/>
                  <a:pt x="11738344" y="4537241"/>
                </a:cubicBezTo>
                <a:cubicBezTo>
                  <a:pt x="11816459" y="4796567"/>
                  <a:pt x="11733753" y="4796994"/>
                  <a:pt x="11738344" y="4998655"/>
                </a:cubicBezTo>
                <a:cubicBezTo>
                  <a:pt x="11742935" y="5200316"/>
                  <a:pt x="11719250" y="5308582"/>
                  <a:pt x="11738344" y="5394998"/>
                </a:cubicBezTo>
                <a:cubicBezTo>
                  <a:pt x="11757438" y="5481414"/>
                  <a:pt x="11699476" y="5736459"/>
                  <a:pt x="11738344" y="5986555"/>
                </a:cubicBezTo>
                <a:cubicBezTo>
                  <a:pt x="11777212" y="6236651"/>
                  <a:pt x="11708423" y="6334874"/>
                  <a:pt x="11738344" y="6507125"/>
                </a:cubicBezTo>
                <a:cubicBezTo>
                  <a:pt x="11478827" y="6561764"/>
                  <a:pt x="11355604" y="6489109"/>
                  <a:pt x="11034043" y="6507125"/>
                </a:cubicBezTo>
                <a:cubicBezTo>
                  <a:pt x="10712482" y="6525141"/>
                  <a:pt x="10886680" y="6497141"/>
                  <a:pt x="10799276" y="6507125"/>
                </a:cubicBezTo>
                <a:cubicBezTo>
                  <a:pt x="10711872" y="6517109"/>
                  <a:pt x="10265533" y="6502056"/>
                  <a:pt x="10094976" y="6507125"/>
                </a:cubicBezTo>
                <a:cubicBezTo>
                  <a:pt x="9924419" y="6512194"/>
                  <a:pt x="9975231" y="6494613"/>
                  <a:pt x="9860209" y="6507125"/>
                </a:cubicBezTo>
                <a:cubicBezTo>
                  <a:pt x="9745187" y="6519637"/>
                  <a:pt x="9465544" y="6493149"/>
                  <a:pt x="9155908" y="6507125"/>
                </a:cubicBezTo>
                <a:cubicBezTo>
                  <a:pt x="8846272" y="6521101"/>
                  <a:pt x="8884191" y="6495076"/>
                  <a:pt x="8803758" y="6507125"/>
                </a:cubicBezTo>
                <a:cubicBezTo>
                  <a:pt x="8723325" y="6519174"/>
                  <a:pt x="8508753" y="6467331"/>
                  <a:pt x="8334224" y="6507125"/>
                </a:cubicBezTo>
                <a:cubicBezTo>
                  <a:pt x="8159695" y="6546919"/>
                  <a:pt x="8211920" y="6481971"/>
                  <a:pt x="8099457" y="6507125"/>
                </a:cubicBezTo>
                <a:cubicBezTo>
                  <a:pt x="7986994" y="6532279"/>
                  <a:pt x="7760338" y="6491342"/>
                  <a:pt x="7629924" y="6507125"/>
                </a:cubicBezTo>
                <a:cubicBezTo>
                  <a:pt x="7499510" y="6522908"/>
                  <a:pt x="7068285" y="6502086"/>
                  <a:pt x="6808240" y="6507125"/>
                </a:cubicBezTo>
                <a:cubicBezTo>
                  <a:pt x="6548195" y="6512164"/>
                  <a:pt x="6642810" y="6498574"/>
                  <a:pt x="6573473" y="6507125"/>
                </a:cubicBezTo>
                <a:cubicBezTo>
                  <a:pt x="6504136" y="6515676"/>
                  <a:pt x="6038855" y="6438771"/>
                  <a:pt x="5869172" y="6507125"/>
                </a:cubicBezTo>
                <a:cubicBezTo>
                  <a:pt x="5699489" y="6575479"/>
                  <a:pt x="5566362" y="6496885"/>
                  <a:pt x="5282255" y="6507125"/>
                </a:cubicBezTo>
                <a:cubicBezTo>
                  <a:pt x="4998148" y="6517365"/>
                  <a:pt x="5039221" y="6465905"/>
                  <a:pt x="4930104" y="6507125"/>
                </a:cubicBezTo>
                <a:cubicBezTo>
                  <a:pt x="4820987" y="6548345"/>
                  <a:pt x="4723325" y="6493648"/>
                  <a:pt x="4577954" y="6507125"/>
                </a:cubicBezTo>
                <a:cubicBezTo>
                  <a:pt x="4432583" y="6520602"/>
                  <a:pt x="4240580" y="6477186"/>
                  <a:pt x="4108420" y="6507125"/>
                </a:cubicBezTo>
                <a:cubicBezTo>
                  <a:pt x="3976260" y="6537064"/>
                  <a:pt x="3729849" y="6485756"/>
                  <a:pt x="3521503" y="6507125"/>
                </a:cubicBezTo>
                <a:cubicBezTo>
                  <a:pt x="3313157" y="6528494"/>
                  <a:pt x="2978184" y="6440521"/>
                  <a:pt x="2699819" y="6507125"/>
                </a:cubicBezTo>
                <a:cubicBezTo>
                  <a:pt x="2421454" y="6573729"/>
                  <a:pt x="2296956" y="6495816"/>
                  <a:pt x="1995518" y="6507125"/>
                </a:cubicBezTo>
                <a:cubicBezTo>
                  <a:pt x="1694080" y="6518434"/>
                  <a:pt x="1872133" y="6498123"/>
                  <a:pt x="1760752" y="6507125"/>
                </a:cubicBezTo>
                <a:cubicBezTo>
                  <a:pt x="1649371" y="6516127"/>
                  <a:pt x="1240399" y="6475880"/>
                  <a:pt x="939068" y="6507125"/>
                </a:cubicBezTo>
                <a:cubicBezTo>
                  <a:pt x="637737" y="6538370"/>
                  <a:pt x="388381" y="6477070"/>
                  <a:pt x="0" y="6507125"/>
                </a:cubicBezTo>
                <a:cubicBezTo>
                  <a:pt x="-47939" y="6337479"/>
                  <a:pt x="879" y="6060669"/>
                  <a:pt x="0" y="5785426"/>
                </a:cubicBezTo>
                <a:cubicBezTo>
                  <a:pt x="-879" y="5510183"/>
                  <a:pt x="581" y="5359991"/>
                  <a:pt x="0" y="5128798"/>
                </a:cubicBezTo>
                <a:cubicBezTo>
                  <a:pt x="-581" y="4897605"/>
                  <a:pt x="45467" y="4828334"/>
                  <a:pt x="0" y="4537241"/>
                </a:cubicBezTo>
                <a:cubicBezTo>
                  <a:pt x="-45467" y="4246148"/>
                  <a:pt x="61308" y="4034246"/>
                  <a:pt x="0" y="3880613"/>
                </a:cubicBezTo>
                <a:cubicBezTo>
                  <a:pt x="-61308" y="3726980"/>
                  <a:pt x="34030" y="3322956"/>
                  <a:pt x="0" y="3158913"/>
                </a:cubicBezTo>
                <a:cubicBezTo>
                  <a:pt x="-34030" y="2994870"/>
                  <a:pt x="80763" y="2717371"/>
                  <a:pt x="0" y="2437214"/>
                </a:cubicBezTo>
                <a:cubicBezTo>
                  <a:pt x="-80763" y="2157057"/>
                  <a:pt x="74414" y="2065681"/>
                  <a:pt x="0" y="1715515"/>
                </a:cubicBezTo>
                <a:cubicBezTo>
                  <a:pt x="-74414" y="1365349"/>
                  <a:pt x="34380" y="1412605"/>
                  <a:pt x="0" y="1319172"/>
                </a:cubicBezTo>
                <a:cubicBezTo>
                  <a:pt x="-34380" y="1225739"/>
                  <a:pt x="32469" y="795736"/>
                  <a:pt x="0" y="662544"/>
                </a:cubicBezTo>
                <a:cubicBezTo>
                  <a:pt x="-32469" y="529352"/>
                  <a:pt x="3735" y="263522"/>
                  <a:pt x="0" y="0"/>
                </a:cubicBezTo>
                <a:close/>
              </a:path>
              <a:path w="11738344" h="6507125" stroke="0" extrusionOk="0">
                <a:moveTo>
                  <a:pt x="0" y="0"/>
                </a:moveTo>
                <a:cubicBezTo>
                  <a:pt x="173958" y="-35120"/>
                  <a:pt x="364388" y="21400"/>
                  <a:pt x="586917" y="0"/>
                </a:cubicBezTo>
                <a:cubicBezTo>
                  <a:pt x="809446" y="-21400"/>
                  <a:pt x="772431" y="40444"/>
                  <a:pt x="939068" y="0"/>
                </a:cubicBezTo>
                <a:cubicBezTo>
                  <a:pt x="1105705" y="-40444"/>
                  <a:pt x="1060336" y="17590"/>
                  <a:pt x="1173834" y="0"/>
                </a:cubicBezTo>
                <a:cubicBezTo>
                  <a:pt x="1287332" y="-17590"/>
                  <a:pt x="1318549" y="16589"/>
                  <a:pt x="1408601" y="0"/>
                </a:cubicBezTo>
                <a:cubicBezTo>
                  <a:pt x="1498653" y="-16589"/>
                  <a:pt x="1785989" y="60612"/>
                  <a:pt x="1995518" y="0"/>
                </a:cubicBezTo>
                <a:cubicBezTo>
                  <a:pt x="2205047" y="-60612"/>
                  <a:pt x="2296353" y="59266"/>
                  <a:pt x="2582436" y="0"/>
                </a:cubicBezTo>
                <a:cubicBezTo>
                  <a:pt x="2868519" y="-59266"/>
                  <a:pt x="2862706" y="48799"/>
                  <a:pt x="3051969" y="0"/>
                </a:cubicBezTo>
                <a:cubicBezTo>
                  <a:pt x="3241232" y="-48799"/>
                  <a:pt x="3512635" y="60599"/>
                  <a:pt x="3638887" y="0"/>
                </a:cubicBezTo>
                <a:cubicBezTo>
                  <a:pt x="3765139" y="-60599"/>
                  <a:pt x="3923707" y="15178"/>
                  <a:pt x="4108420" y="0"/>
                </a:cubicBezTo>
                <a:cubicBezTo>
                  <a:pt x="4293133" y="-15178"/>
                  <a:pt x="4277880" y="17966"/>
                  <a:pt x="4343187" y="0"/>
                </a:cubicBezTo>
                <a:cubicBezTo>
                  <a:pt x="4408494" y="-17966"/>
                  <a:pt x="4582634" y="22799"/>
                  <a:pt x="4695338" y="0"/>
                </a:cubicBezTo>
                <a:cubicBezTo>
                  <a:pt x="4808042" y="-22799"/>
                  <a:pt x="5335945" y="38821"/>
                  <a:pt x="5517022" y="0"/>
                </a:cubicBezTo>
                <a:cubicBezTo>
                  <a:pt x="5698099" y="-38821"/>
                  <a:pt x="5766610" y="35566"/>
                  <a:pt x="5986555" y="0"/>
                </a:cubicBezTo>
                <a:cubicBezTo>
                  <a:pt x="6206500" y="-35566"/>
                  <a:pt x="6203895" y="19904"/>
                  <a:pt x="6338706" y="0"/>
                </a:cubicBezTo>
                <a:cubicBezTo>
                  <a:pt x="6473517" y="-19904"/>
                  <a:pt x="6653113" y="68070"/>
                  <a:pt x="6925623" y="0"/>
                </a:cubicBezTo>
                <a:cubicBezTo>
                  <a:pt x="7198133" y="-68070"/>
                  <a:pt x="7197960" y="16182"/>
                  <a:pt x="7277773" y="0"/>
                </a:cubicBezTo>
                <a:cubicBezTo>
                  <a:pt x="7357586" y="-16182"/>
                  <a:pt x="7733864" y="5492"/>
                  <a:pt x="7982074" y="0"/>
                </a:cubicBezTo>
                <a:cubicBezTo>
                  <a:pt x="8230284" y="-5492"/>
                  <a:pt x="8115232" y="12010"/>
                  <a:pt x="8216841" y="0"/>
                </a:cubicBezTo>
                <a:cubicBezTo>
                  <a:pt x="8318450" y="-12010"/>
                  <a:pt x="8383617" y="13899"/>
                  <a:pt x="8451608" y="0"/>
                </a:cubicBezTo>
                <a:cubicBezTo>
                  <a:pt x="8519599" y="-13899"/>
                  <a:pt x="8868654" y="41846"/>
                  <a:pt x="9155908" y="0"/>
                </a:cubicBezTo>
                <a:cubicBezTo>
                  <a:pt x="9443162" y="-41846"/>
                  <a:pt x="9583439" y="13929"/>
                  <a:pt x="9860209" y="0"/>
                </a:cubicBezTo>
                <a:cubicBezTo>
                  <a:pt x="10136979" y="-13929"/>
                  <a:pt x="9993296" y="22162"/>
                  <a:pt x="10094976" y="0"/>
                </a:cubicBezTo>
                <a:cubicBezTo>
                  <a:pt x="10196656" y="-22162"/>
                  <a:pt x="10442256" y="29850"/>
                  <a:pt x="10681893" y="0"/>
                </a:cubicBezTo>
                <a:cubicBezTo>
                  <a:pt x="10921530" y="-29850"/>
                  <a:pt x="10815120" y="25327"/>
                  <a:pt x="10916660" y="0"/>
                </a:cubicBezTo>
                <a:cubicBezTo>
                  <a:pt x="11018200" y="-25327"/>
                  <a:pt x="11478417" y="95792"/>
                  <a:pt x="11738344" y="0"/>
                </a:cubicBezTo>
                <a:cubicBezTo>
                  <a:pt x="11764798" y="249704"/>
                  <a:pt x="11736494" y="384548"/>
                  <a:pt x="11738344" y="591557"/>
                </a:cubicBezTo>
                <a:cubicBezTo>
                  <a:pt x="11740194" y="798566"/>
                  <a:pt x="11722809" y="866102"/>
                  <a:pt x="11738344" y="987900"/>
                </a:cubicBezTo>
                <a:cubicBezTo>
                  <a:pt x="11753879" y="1109698"/>
                  <a:pt x="11685233" y="1344087"/>
                  <a:pt x="11738344" y="1514385"/>
                </a:cubicBezTo>
                <a:cubicBezTo>
                  <a:pt x="11791455" y="1684683"/>
                  <a:pt x="11711044" y="1762913"/>
                  <a:pt x="11738344" y="1975800"/>
                </a:cubicBezTo>
                <a:cubicBezTo>
                  <a:pt x="11765644" y="2188687"/>
                  <a:pt x="11699886" y="2274464"/>
                  <a:pt x="11738344" y="2502285"/>
                </a:cubicBezTo>
                <a:cubicBezTo>
                  <a:pt x="11776802" y="2730106"/>
                  <a:pt x="11695385" y="2995182"/>
                  <a:pt x="11738344" y="3223985"/>
                </a:cubicBezTo>
                <a:cubicBezTo>
                  <a:pt x="11781303" y="3452788"/>
                  <a:pt x="11700748" y="3463165"/>
                  <a:pt x="11738344" y="3620328"/>
                </a:cubicBezTo>
                <a:cubicBezTo>
                  <a:pt x="11775940" y="3777491"/>
                  <a:pt x="11707001" y="4043633"/>
                  <a:pt x="11738344" y="4342027"/>
                </a:cubicBezTo>
                <a:cubicBezTo>
                  <a:pt x="11769687" y="4640421"/>
                  <a:pt x="11729213" y="4583818"/>
                  <a:pt x="11738344" y="4738370"/>
                </a:cubicBezTo>
                <a:cubicBezTo>
                  <a:pt x="11747475" y="4892922"/>
                  <a:pt x="11733578" y="4965083"/>
                  <a:pt x="11738344" y="5134713"/>
                </a:cubicBezTo>
                <a:cubicBezTo>
                  <a:pt x="11743110" y="5304343"/>
                  <a:pt x="11662322" y="5553418"/>
                  <a:pt x="11738344" y="5791341"/>
                </a:cubicBezTo>
                <a:cubicBezTo>
                  <a:pt x="11814366" y="6029264"/>
                  <a:pt x="11713020" y="6176136"/>
                  <a:pt x="11738344" y="6507125"/>
                </a:cubicBezTo>
                <a:cubicBezTo>
                  <a:pt x="11547327" y="6548973"/>
                  <a:pt x="11498077" y="6493046"/>
                  <a:pt x="11268810" y="6507125"/>
                </a:cubicBezTo>
                <a:cubicBezTo>
                  <a:pt x="11039543" y="6521204"/>
                  <a:pt x="11107069" y="6502334"/>
                  <a:pt x="11034043" y="6507125"/>
                </a:cubicBezTo>
                <a:cubicBezTo>
                  <a:pt x="10961017" y="6511916"/>
                  <a:pt x="10683932" y="6506699"/>
                  <a:pt x="10564510" y="6507125"/>
                </a:cubicBezTo>
                <a:cubicBezTo>
                  <a:pt x="10445088" y="6507551"/>
                  <a:pt x="10108637" y="6458162"/>
                  <a:pt x="9742826" y="6507125"/>
                </a:cubicBezTo>
                <a:cubicBezTo>
                  <a:pt x="9377015" y="6556088"/>
                  <a:pt x="9349509" y="6439682"/>
                  <a:pt x="9038525" y="6507125"/>
                </a:cubicBezTo>
                <a:cubicBezTo>
                  <a:pt x="8727541" y="6574568"/>
                  <a:pt x="8794847" y="6477168"/>
                  <a:pt x="8686375" y="6507125"/>
                </a:cubicBezTo>
                <a:cubicBezTo>
                  <a:pt x="8577903" y="6537082"/>
                  <a:pt x="8357039" y="6497360"/>
                  <a:pt x="8099457" y="6507125"/>
                </a:cubicBezTo>
                <a:cubicBezTo>
                  <a:pt x="7841875" y="6516890"/>
                  <a:pt x="7839028" y="6470904"/>
                  <a:pt x="7747307" y="6507125"/>
                </a:cubicBezTo>
                <a:cubicBezTo>
                  <a:pt x="7655586" y="6543346"/>
                  <a:pt x="7266710" y="6462145"/>
                  <a:pt x="7043006" y="6507125"/>
                </a:cubicBezTo>
                <a:cubicBezTo>
                  <a:pt x="6819302" y="6552105"/>
                  <a:pt x="6503498" y="6464456"/>
                  <a:pt x="6338706" y="6507125"/>
                </a:cubicBezTo>
                <a:cubicBezTo>
                  <a:pt x="6173914" y="6549794"/>
                  <a:pt x="6184575" y="6483218"/>
                  <a:pt x="6103939" y="6507125"/>
                </a:cubicBezTo>
                <a:cubicBezTo>
                  <a:pt x="6023303" y="6531032"/>
                  <a:pt x="5677300" y="6424778"/>
                  <a:pt x="5399638" y="6507125"/>
                </a:cubicBezTo>
                <a:cubicBezTo>
                  <a:pt x="5121976" y="6589472"/>
                  <a:pt x="5064059" y="6456168"/>
                  <a:pt x="4930104" y="6507125"/>
                </a:cubicBezTo>
                <a:cubicBezTo>
                  <a:pt x="4796149" y="6558082"/>
                  <a:pt x="4287006" y="6419485"/>
                  <a:pt x="4108420" y="6507125"/>
                </a:cubicBezTo>
                <a:cubicBezTo>
                  <a:pt x="3929834" y="6594765"/>
                  <a:pt x="3851012" y="6506127"/>
                  <a:pt x="3756270" y="6507125"/>
                </a:cubicBezTo>
                <a:cubicBezTo>
                  <a:pt x="3661528" y="6508123"/>
                  <a:pt x="3178681" y="6505194"/>
                  <a:pt x="2934586" y="6507125"/>
                </a:cubicBezTo>
                <a:cubicBezTo>
                  <a:pt x="2690491" y="6509056"/>
                  <a:pt x="2804760" y="6481921"/>
                  <a:pt x="2699819" y="6507125"/>
                </a:cubicBezTo>
                <a:cubicBezTo>
                  <a:pt x="2594878" y="6532329"/>
                  <a:pt x="2131310" y="6492863"/>
                  <a:pt x="1878135" y="6507125"/>
                </a:cubicBezTo>
                <a:cubicBezTo>
                  <a:pt x="1624960" y="6521387"/>
                  <a:pt x="1497787" y="6488583"/>
                  <a:pt x="1173834" y="6507125"/>
                </a:cubicBezTo>
                <a:cubicBezTo>
                  <a:pt x="849881" y="6525667"/>
                  <a:pt x="834993" y="6490955"/>
                  <a:pt x="704301" y="6507125"/>
                </a:cubicBezTo>
                <a:cubicBezTo>
                  <a:pt x="573609" y="6523295"/>
                  <a:pt x="308132" y="6478693"/>
                  <a:pt x="0" y="6507125"/>
                </a:cubicBezTo>
                <a:cubicBezTo>
                  <a:pt x="-29938" y="6329998"/>
                  <a:pt x="56135" y="6044585"/>
                  <a:pt x="0" y="5785426"/>
                </a:cubicBezTo>
                <a:cubicBezTo>
                  <a:pt x="-56135" y="5526267"/>
                  <a:pt x="39316" y="5376750"/>
                  <a:pt x="0" y="5193869"/>
                </a:cubicBezTo>
                <a:cubicBezTo>
                  <a:pt x="-39316" y="5010988"/>
                  <a:pt x="32117" y="4985215"/>
                  <a:pt x="0" y="4797526"/>
                </a:cubicBezTo>
                <a:cubicBezTo>
                  <a:pt x="-32117" y="4609837"/>
                  <a:pt x="57743" y="4276268"/>
                  <a:pt x="0" y="4075826"/>
                </a:cubicBezTo>
                <a:cubicBezTo>
                  <a:pt x="-57743" y="3875384"/>
                  <a:pt x="207" y="3518980"/>
                  <a:pt x="0" y="3354127"/>
                </a:cubicBezTo>
                <a:cubicBezTo>
                  <a:pt x="-207" y="3189274"/>
                  <a:pt x="26299" y="3135377"/>
                  <a:pt x="0" y="2957784"/>
                </a:cubicBezTo>
                <a:cubicBezTo>
                  <a:pt x="-26299" y="2780191"/>
                  <a:pt x="43986" y="2618936"/>
                  <a:pt x="0" y="2431299"/>
                </a:cubicBezTo>
                <a:cubicBezTo>
                  <a:pt x="-43986" y="2243663"/>
                  <a:pt x="78778" y="1984613"/>
                  <a:pt x="0" y="1709599"/>
                </a:cubicBezTo>
                <a:cubicBezTo>
                  <a:pt x="-78778" y="1434585"/>
                  <a:pt x="22960" y="1238508"/>
                  <a:pt x="0" y="987900"/>
                </a:cubicBezTo>
                <a:cubicBezTo>
                  <a:pt x="-22960" y="737292"/>
                  <a:pt x="46601" y="44191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47677721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75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26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22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11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08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10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7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1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84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0B98-6806-4E5A-AF36-1A599EA8F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575B3-456E-4BC5-9E8A-935920C8A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70E6E-3D3A-4094-B7AB-5E51EF9188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CCC1F2-EC4C-438A-A626-EF38FEB19E62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DAD1E-B1EC-4442-91F3-A1B93E700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FAE14-20AD-4F99-B50F-F8A5DB4E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525D6-B33C-4B02-B16B-D7EC1E9A098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 101">
            <a:extLst>
              <a:ext uri="{FF2B5EF4-FFF2-40B4-BE49-F238E27FC236}">
                <a16:creationId xmlns:a16="http://schemas.microsoft.com/office/drawing/2014/main" id="{F5619E5B-F788-4415-BCE7-377433451B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8" name="任意形状 34">
            <a:extLst>
              <a:ext uri="{FF2B5EF4-FFF2-40B4-BE49-F238E27FC236}">
                <a16:creationId xmlns:a16="http://schemas.microsoft.com/office/drawing/2014/main" id="{C14C9137-2D10-424B-A009-7AC8617014CB}"/>
              </a:ext>
            </a:extLst>
          </p:cNvPr>
          <p:cNvSpPr/>
          <p:nvPr userDrawn="1"/>
        </p:nvSpPr>
        <p:spPr>
          <a:xfrm>
            <a:off x="10059219" y="4741024"/>
            <a:ext cx="3074912" cy="3074912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7">
            <a:extLst>
              <a:ext uri="{FF2B5EF4-FFF2-40B4-BE49-F238E27FC236}">
                <a16:creationId xmlns:a16="http://schemas.microsoft.com/office/drawing/2014/main" id="{9716026E-F2E9-43B9-ACD3-D607B1334955}"/>
              </a:ext>
            </a:extLst>
          </p:cNvPr>
          <p:cNvSpPr/>
          <p:nvPr userDrawn="1"/>
        </p:nvSpPr>
        <p:spPr>
          <a:xfrm>
            <a:off x="1538273" y="1186048"/>
            <a:ext cx="9398018" cy="4774400"/>
          </a:xfrm>
          <a:prstGeom prst="rect">
            <a:avLst/>
          </a:prstGeom>
          <a:solidFill>
            <a:srgbClr val="FDCE66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5">
            <a:extLst>
              <a:ext uri="{FF2B5EF4-FFF2-40B4-BE49-F238E27FC236}">
                <a16:creationId xmlns:a16="http://schemas.microsoft.com/office/drawing/2014/main" id="{80AB0848-6063-41B9-888E-A6A8F3A902CB}"/>
              </a:ext>
            </a:extLst>
          </p:cNvPr>
          <p:cNvSpPr/>
          <p:nvPr userDrawn="1"/>
        </p:nvSpPr>
        <p:spPr>
          <a:xfrm>
            <a:off x="1247965" y="885551"/>
            <a:ext cx="9531354" cy="4987524"/>
          </a:xfrm>
          <a:prstGeom prst="rect">
            <a:avLst/>
          </a:prstGeom>
          <a:solidFill>
            <a:srgbClr val="039373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05E1C943-43C2-45EC-9F62-0A38D90A0B7F}"/>
              </a:ext>
            </a:extLst>
          </p:cNvPr>
          <p:cNvSpPr/>
          <p:nvPr userDrawn="1"/>
        </p:nvSpPr>
        <p:spPr>
          <a:xfrm>
            <a:off x="867966" y="5630648"/>
            <a:ext cx="10456068" cy="482200"/>
          </a:xfrm>
          <a:prstGeom prst="rect">
            <a:avLst/>
          </a:prstGeom>
          <a:solidFill>
            <a:srgbClr val="DAA16D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13">
            <a:extLst>
              <a:ext uri="{FF2B5EF4-FFF2-40B4-BE49-F238E27FC236}">
                <a16:creationId xmlns:a16="http://schemas.microsoft.com/office/drawing/2014/main" id="{E35B7810-C6CA-4B43-BF87-92A05633EE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100000">
            <a:off x="1457379" y="5086237"/>
            <a:ext cx="971344" cy="972754"/>
          </a:xfrm>
          <a:prstGeom prst="rect">
            <a:avLst/>
          </a:prstGeom>
        </p:spPr>
      </p:pic>
      <p:sp>
        <p:nvSpPr>
          <p:cNvPr id="13" name="椭圆 14">
            <a:extLst>
              <a:ext uri="{FF2B5EF4-FFF2-40B4-BE49-F238E27FC236}">
                <a16:creationId xmlns:a16="http://schemas.microsoft.com/office/drawing/2014/main" id="{6047DAB5-B329-4A18-A0D9-69C5C3BD7D3C}"/>
              </a:ext>
            </a:extLst>
          </p:cNvPr>
          <p:cNvSpPr/>
          <p:nvPr userDrawn="1"/>
        </p:nvSpPr>
        <p:spPr>
          <a:xfrm>
            <a:off x="193568" y="344264"/>
            <a:ext cx="947231" cy="94723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29">
            <a:extLst>
              <a:ext uri="{FF2B5EF4-FFF2-40B4-BE49-F238E27FC236}">
                <a16:creationId xmlns:a16="http://schemas.microsoft.com/office/drawing/2014/main" id="{EACEA673-F397-42C2-840F-E109E4EC87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700000">
            <a:off x="10352336" y="4602419"/>
            <a:ext cx="602779" cy="1767959"/>
          </a:xfrm>
          <a:prstGeom prst="rect">
            <a:avLst/>
          </a:prstGeom>
        </p:spPr>
      </p:pic>
      <p:pic>
        <p:nvPicPr>
          <p:cNvPr id="15" name="image 102">
            <a:extLst>
              <a:ext uri="{FF2B5EF4-FFF2-40B4-BE49-F238E27FC236}">
                <a16:creationId xmlns:a16="http://schemas.microsoft.com/office/drawing/2014/main" id="{8DFADF00-A5EA-4AA8-88EF-F98171658C8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11213302" y="343752"/>
            <a:ext cx="933436" cy="698048"/>
          </a:xfrm>
          <a:prstGeom prst="rect">
            <a:avLst/>
          </a:prstGeom>
        </p:spPr>
      </p:pic>
      <p:sp>
        <p:nvSpPr>
          <p:cNvPr id="16" name="椭圆 24">
            <a:extLst>
              <a:ext uri="{FF2B5EF4-FFF2-40B4-BE49-F238E27FC236}">
                <a16:creationId xmlns:a16="http://schemas.microsoft.com/office/drawing/2014/main" id="{EA6C425B-7238-4DD9-B228-6700E4407813}"/>
              </a:ext>
            </a:extLst>
          </p:cNvPr>
          <p:cNvSpPr/>
          <p:nvPr userDrawn="1"/>
        </p:nvSpPr>
        <p:spPr>
          <a:xfrm>
            <a:off x="11539852" y="750714"/>
            <a:ext cx="572351" cy="572351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36">
            <a:extLst>
              <a:ext uri="{FF2B5EF4-FFF2-40B4-BE49-F238E27FC236}">
                <a16:creationId xmlns:a16="http://schemas.microsoft.com/office/drawing/2014/main" id="{4EC2650B-0F3B-447D-83AA-A966A9988A02}"/>
              </a:ext>
            </a:extLst>
          </p:cNvPr>
          <p:cNvSpPr/>
          <p:nvPr userDrawn="1"/>
        </p:nvSpPr>
        <p:spPr>
          <a:xfrm>
            <a:off x="254897" y="6059218"/>
            <a:ext cx="572351" cy="57235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37">
            <a:extLst>
              <a:ext uri="{FF2B5EF4-FFF2-40B4-BE49-F238E27FC236}">
                <a16:creationId xmlns:a16="http://schemas.microsoft.com/office/drawing/2014/main" id="{481AEDB8-B1A6-4129-BC93-70B0544013BB}"/>
              </a:ext>
            </a:extLst>
          </p:cNvPr>
          <p:cNvSpPr/>
          <p:nvPr userDrawn="1"/>
        </p:nvSpPr>
        <p:spPr>
          <a:xfrm>
            <a:off x="689352" y="4237643"/>
            <a:ext cx="359356" cy="3593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6">
            <a:extLst>
              <a:ext uri="{FF2B5EF4-FFF2-40B4-BE49-F238E27FC236}">
                <a16:creationId xmlns:a16="http://schemas.microsoft.com/office/drawing/2014/main" id="{A0BC39FD-4813-49FA-9DA6-0CF2EBE8656C}"/>
              </a:ext>
            </a:extLst>
          </p:cNvPr>
          <p:cNvGrpSpPr/>
          <p:nvPr userDrawn="1"/>
        </p:nvGrpSpPr>
        <p:grpSpPr>
          <a:xfrm>
            <a:off x="2843213" y="5216309"/>
            <a:ext cx="1014412" cy="414337"/>
            <a:chOff x="2843213" y="5216309"/>
            <a:chExt cx="1014412" cy="414337"/>
          </a:xfrm>
        </p:grpSpPr>
        <p:sp>
          <p:nvSpPr>
            <p:cNvPr id="20" name="圆角矩形 38">
              <a:extLst>
                <a:ext uri="{FF2B5EF4-FFF2-40B4-BE49-F238E27FC236}">
                  <a16:creationId xmlns:a16="http://schemas.microsoft.com/office/drawing/2014/main" id="{AA2D5A7F-B74D-494D-813D-6361C99C4569}"/>
                </a:ext>
              </a:extLst>
            </p:cNvPr>
            <p:cNvSpPr/>
            <p:nvPr/>
          </p:nvSpPr>
          <p:spPr>
            <a:xfrm>
              <a:off x="2843213" y="5216311"/>
              <a:ext cx="1014412" cy="414335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圆角矩形 39">
              <a:extLst>
                <a:ext uri="{FF2B5EF4-FFF2-40B4-BE49-F238E27FC236}">
                  <a16:creationId xmlns:a16="http://schemas.microsoft.com/office/drawing/2014/main" id="{D7894BD1-88DD-4FC8-BCB6-2922907AA46A}"/>
                </a:ext>
              </a:extLst>
            </p:cNvPr>
            <p:cNvSpPr/>
            <p:nvPr/>
          </p:nvSpPr>
          <p:spPr>
            <a:xfrm>
              <a:off x="2843213" y="5216309"/>
              <a:ext cx="1014412" cy="1440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圆角矩形 40">
            <a:extLst>
              <a:ext uri="{FF2B5EF4-FFF2-40B4-BE49-F238E27FC236}">
                <a16:creationId xmlns:a16="http://schemas.microsoft.com/office/drawing/2014/main" id="{3B8CAB01-2B7D-4D0B-9578-C612F98A27B9}"/>
              </a:ext>
            </a:extLst>
          </p:cNvPr>
          <p:cNvSpPr/>
          <p:nvPr userDrawn="1"/>
        </p:nvSpPr>
        <p:spPr>
          <a:xfrm>
            <a:off x="4064370" y="5437766"/>
            <a:ext cx="528638" cy="18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圆角矩形 41">
            <a:extLst>
              <a:ext uri="{FF2B5EF4-FFF2-40B4-BE49-F238E27FC236}">
                <a16:creationId xmlns:a16="http://schemas.microsoft.com/office/drawing/2014/main" id="{0C186285-9E91-4691-86D3-E46A74193EC4}"/>
              </a:ext>
            </a:extLst>
          </p:cNvPr>
          <p:cNvSpPr/>
          <p:nvPr userDrawn="1"/>
        </p:nvSpPr>
        <p:spPr>
          <a:xfrm>
            <a:off x="4764458" y="5437766"/>
            <a:ext cx="528638" cy="180000"/>
          </a:xfrm>
          <a:prstGeom prst="round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圆角矩形 42">
            <a:extLst>
              <a:ext uri="{FF2B5EF4-FFF2-40B4-BE49-F238E27FC236}">
                <a16:creationId xmlns:a16="http://schemas.microsoft.com/office/drawing/2014/main" id="{A2705D01-A040-4E4A-883D-4BD5C29C021A}"/>
              </a:ext>
            </a:extLst>
          </p:cNvPr>
          <p:cNvSpPr/>
          <p:nvPr userDrawn="1"/>
        </p:nvSpPr>
        <p:spPr>
          <a:xfrm>
            <a:off x="8536358" y="5437766"/>
            <a:ext cx="528638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3">
            <a:extLst>
              <a:ext uri="{FF2B5EF4-FFF2-40B4-BE49-F238E27FC236}">
                <a16:creationId xmlns:a16="http://schemas.microsoft.com/office/drawing/2014/main" id="{9EEF6288-0955-47AE-970F-1BDC347335AB}"/>
              </a:ext>
            </a:extLst>
          </p:cNvPr>
          <p:cNvSpPr/>
          <p:nvPr userDrawn="1"/>
        </p:nvSpPr>
        <p:spPr>
          <a:xfrm>
            <a:off x="1864528" y="304122"/>
            <a:ext cx="359136" cy="359136"/>
          </a:xfrm>
          <a:prstGeom prst="ellipse">
            <a:avLst/>
          </a:prstGeom>
          <a:solidFill>
            <a:srgbClr val="BD9EE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5">
            <a:extLst>
              <a:ext uri="{FF2B5EF4-FFF2-40B4-BE49-F238E27FC236}">
                <a16:creationId xmlns:a16="http://schemas.microsoft.com/office/drawing/2014/main" id="{88A16611-3149-4D32-ADB6-394BBDB68EAE}"/>
              </a:ext>
            </a:extLst>
          </p:cNvPr>
          <p:cNvSpPr/>
          <p:nvPr userDrawn="1"/>
        </p:nvSpPr>
        <p:spPr>
          <a:xfrm>
            <a:off x="10059219" y="483690"/>
            <a:ext cx="359136" cy="359136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689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17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11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44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25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27381" y="6492876"/>
            <a:ext cx="2844800" cy="365125"/>
          </a:xfrm>
          <a:prstGeom prst="rect">
            <a:avLst/>
          </a:prstGeom>
        </p:spPr>
        <p:txBody>
          <a:bodyPr/>
          <a:lstStyle/>
          <a:p>
            <a:fld id="{CF8F6668-2E51-422E-B119-8531E00EBE05}" type="datetime1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245598" y="6501343"/>
            <a:ext cx="485529" cy="365125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52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B4C54-77FE-463A-945B-D12BE8F690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2ED5BD-350B-45E4-94ED-AE3ABBC54E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A75C7-1016-47FF-BE14-40C8700516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E3C7C-79CF-4F43-89E8-B85129E0E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F0066-CD87-4D25-9D6D-808D3D604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4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80D6A-C221-408D-8129-D7572B90A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FDF46-C8F5-4920-9753-620C85FE64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A4E7D-5F8B-4312-94C5-909E90490A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14B38-43FA-44D9-8E4C-BE0065CA5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47E259-30DF-4674-822F-5F0050505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62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C3D6D-B361-4C28-9758-1ABF5B4FF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D160FB-0DEC-4AEC-8A99-9DCC44A8EE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65721E-0E96-4938-86E2-F20FCE273B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9031EF-ADB7-4207-A3FE-4AC5D28C1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2A047-FDAF-4B4B-A43B-5008AEFC4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5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F3BB2-3C4B-48E8-BBE7-E797E96B2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03882A-5B0A-46AC-BD9B-D0CA2C8450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7E1EC1-1FA1-46A6-B556-46D4407029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C81EAC-357F-4726-8AA7-083CA6333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D2D07D-0269-400B-9A3E-DFE8D4819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AB4BB3-37D8-407B-AC7C-8B4587262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87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3C84A-8418-4872-842C-D1B277F66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DCD07F-14D8-45A7-9905-83DBB56D31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351DE7-C7FD-4F03-A86E-F19F0D568E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1B1B11-C928-45BE-95A6-3496955AB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AD74AF-E95D-4E28-A2CE-2E682B83A2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24E982-F172-4AE9-BF2A-A3C4A867C1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CD3174-250C-4311-8CDD-446FE5D00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21449B-68C4-44AD-9692-1B7199A3F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69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3E5583-2B1F-6FDB-150F-FE1BB4CB6A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1417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47B1738-78F1-E44F-F9E7-A5487A224A37}"/>
              </a:ext>
            </a:extLst>
          </p:cNvPr>
          <p:cNvSpPr/>
          <p:nvPr userDrawn="1"/>
        </p:nvSpPr>
        <p:spPr>
          <a:xfrm>
            <a:off x="315310" y="361508"/>
            <a:ext cx="11529360" cy="62944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33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0CD1-700F-4C13-A47E-E37D7BE44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3DFAC9-AB1A-49E7-BBC3-DF0F721ECE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BD1EFD-BFBC-4866-8325-D97EC11DF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AB6E3C-6E34-4AEF-8206-B321A68F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26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BCE796-9186-4186-A59D-58D4D67A8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8EAF38-F895-43BE-99F2-256A86B6C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B13A91-7EC8-4B96-953A-9F4B22DF2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9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56D09-0640-4EAC-BF84-B03A7FCB3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82A1BF-9E73-4C6F-993A-D208C1AD22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6A1296-5A9F-48A0-9585-A84116B4DE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DAEB12-27FE-43B9-AEF1-46C8713CE7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E2D9DF-2CFF-46D8-BAEF-1870DC92E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1848B0-7839-49FA-B39D-66FA84914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45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5CF38-1397-44CF-9537-6106C92CA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891601-1FF2-4D6C-8D0E-C9D5746313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C0023C-0D3D-4B52-94B4-F375155BD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102E9C-746C-4438-A41E-6CE31E7CD7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771C82-F8A1-4B8B-BD17-C68660625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22C305-BFB7-4777-9AF6-1B4D4CDD6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80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CEE7D-8874-494E-A999-A8BACFC5E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65C38A-AE99-4426-87CD-FC2CBC9FF5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3EF414-A123-46C7-8CB1-D9847C5998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F5B32-E9EC-4AEA-A291-E3070191F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513B66-E237-4C31-8684-37BEE175E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9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4EB6D6-2EB6-4891-AF76-082E4A6A14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90375E-14E7-4759-AB97-FF5F60BC4F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83F5D-431D-4A8D-BAF3-D10CCD09E5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1F81F6F-6B09-4C92-9D40-85E5C93130D3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E54F-049F-4AC9-83D3-D7EAE921A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37A8B-7AA0-4195-B70D-41FA64890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8B74A9-4F00-4963-8480-1FA925333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09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825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三极准柔宋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3899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4DCBCD8C-8139-4594-BA3C-16FF1499B823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A880E7ED-E1E6-474A-8E65-5FB0B2985B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96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141" y="1122619"/>
            <a:ext cx="9144848" cy="2388141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141" y="3602856"/>
            <a:ext cx="9144848" cy="165613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766" indent="0" algn="ctr">
              <a:buNone/>
              <a:defRPr sz="1600"/>
            </a:lvl7pPr>
            <a:lvl8pPr marL="3200955" indent="0" algn="ctr">
              <a:buNone/>
              <a:defRPr sz="1600"/>
            </a:lvl8pPr>
            <a:lvl9pPr marL="3659414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996805" y="6285866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60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2A9BE9-7F72-794D-9F3C-9A8FE2E8F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AC6F02-871E-DE47-AC93-1CD134CED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55CEBD-7C39-394B-A99F-80554FC4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B79D43-DAE6-0F47-A9C1-04982654FBFB}" type="datetimeFigureOut">
              <a:rPr kumimoji="1" lang="zh-CN" altLang="en-US" smtClean="0"/>
              <a:t>2025/8/16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24BB0A-6CBD-2E41-ACC7-D29880DA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DC3A08-879E-9449-ADFD-682ABDEB9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F17B97-31AA-F046-A2B1-CB7B8C901C9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bkgr 2">
            <a:extLst>
              <a:ext uri="{FF2B5EF4-FFF2-40B4-BE49-F238E27FC236}">
                <a16:creationId xmlns:a16="http://schemas.microsoft.com/office/drawing/2014/main" id="{38AC285F-500F-4823-9925-F5126EFF5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id="{18D8E4D1-5BEA-47FB-B6B1-77140B0AC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50" y="1616715"/>
            <a:ext cx="12191999" cy="3967171"/>
          </a:xfrm>
          <a:prstGeom prst="rect">
            <a:avLst/>
          </a:prstGeom>
        </p:spPr>
      </p:pic>
      <p:pic>
        <p:nvPicPr>
          <p:cNvPr id="10" name="Mây 3">
            <a:extLst>
              <a:ext uri="{FF2B5EF4-FFF2-40B4-BE49-F238E27FC236}">
                <a16:creationId xmlns:a16="http://schemas.microsoft.com/office/drawing/2014/main" id="{CF296135-D4DF-40CF-91AE-3DDE6EC7F5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37" y="459893"/>
            <a:ext cx="1164368" cy="535609"/>
          </a:xfrm>
          <a:prstGeom prst="rect">
            <a:avLst/>
          </a:prstGeom>
        </p:spPr>
      </p:pic>
      <p:pic>
        <p:nvPicPr>
          <p:cNvPr id="11" name="Mặt trời">
            <a:extLst>
              <a:ext uri="{FF2B5EF4-FFF2-40B4-BE49-F238E27FC236}">
                <a16:creationId xmlns:a16="http://schemas.microsoft.com/office/drawing/2014/main" id="{C82272DC-9AE7-4F8A-9DBC-18B437E63E7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29" y="31135"/>
            <a:ext cx="1246993" cy="1242836"/>
          </a:xfrm>
          <a:prstGeom prst="rect">
            <a:avLst/>
          </a:prstGeom>
        </p:spPr>
      </p:pic>
      <p:pic>
        <p:nvPicPr>
          <p:cNvPr id="12" name="Bảng">
            <a:extLst>
              <a:ext uri="{FF2B5EF4-FFF2-40B4-BE49-F238E27FC236}">
                <a16:creationId xmlns:a16="http://schemas.microsoft.com/office/drawing/2014/main" id="{AE27FC4A-F65E-4234-B487-16E04BB5CC3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31" y="1223058"/>
            <a:ext cx="7924136" cy="4570649"/>
          </a:xfrm>
          <a:prstGeom prst="rect">
            <a:avLst/>
          </a:prstGeom>
        </p:spPr>
      </p:pic>
      <p:pic>
        <p:nvPicPr>
          <p:cNvPr id="13" name="bkgr 1">
            <a:extLst>
              <a:ext uri="{FF2B5EF4-FFF2-40B4-BE49-F238E27FC236}">
                <a16:creationId xmlns:a16="http://schemas.microsoft.com/office/drawing/2014/main" id="{7E0198F7-54A5-4EEC-BF47-E179621E7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0" y="4806595"/>
            <a:ext cx="12192000" cy="2081605"/>
          </a:xfrm>
          <a:prstGeom prst="rect">
            <a:avLst/>
          </a:prstGeom>
        </p:spPr>
      </p:pic>
      <p:pic>
        <p:nvPicPr>
          <p:cNvPr id="14" name="bóng bay 1">
            <a:extLst>
              <a:ext uri="{FF2B5EF4-FFF2-40B4-BE49-F238E27FC236}">
                <a16:creationId xmlns:a16="http://schemas.microsoft.com/office/drawing/2014/main" id="{8F885F34-4254-40BD-92C3-F7D80F1CB33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61" y="2067453"/>
            <a:ext cx="722839" cy="1310747"/>
          </a:xfrm>
          <a:prstGeom prst="rect">
            <a:avLst/>
          </a:prstGeom>
        </p:spPr>
      </p:pic>
      <p:pic>
        <p:nvPicPr>
          <p:cNvPr id="15" name="bóng bay 2">
            <a:extLst>
              <a:ext uri="{FF2B5EF4-FFF2-40B4-BE49-F238E27FC236}">
                <a16:creationId xmlns:a16="http://schemas.microsoft.com/office/drawing/2014/main" id="{F2C01B6A-0FD4-4BBC-85EC-F4BAAEE6ED7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2" y="109483"/>
            <a:ext cx="528179" cy="1113575"/>
          </a:xfrm>
          <a:prstGeom prst="rect">
            <a:avLst/>
          </a:prstGeom>
        </p:spPr>
      </p:pic>
      <p:pic>
        <p:nvPicPr>
          <p:cNvPr id="16" name="bóng bay 3">
            <a:extLst>
              <a:ext uri="{FF2B5EF4-FFF2-40B4-BE49-F238E27FC236}">
                <a16:creationId xmlns:a16="http://schemas.microsoft.com/office/drawing/2014/main" id="{B9E1856F-AF55-4383-B3EA-76E97E7507B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350" y="286930"/>
            <a:ext cx="642833" cy="1165671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id="{0D410B0F-A90E-4663-98EB-8ABEA4FE8C7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549" y="2953679"/>
            <a:ext cx="810243" cy="1469239"/>
          </a:xfrm>
          <a:prstGeom prst="rect">
            <a:avLst/>
          </a:prstGeom>
        </p:spPr>
      </p:pic>
      <p:pic>
        <p:nvPicPr>
          <p:cNvPr id="18" name="Mây 1">
            <a:extLst>
              <a:ext uri="{FF2B5EF4-FFF2-40B4-BE49-F238E27FC236}">
                <a16:creationId xmlns:a16="http://schemas.microsoft.com/office/drawing/2014/main" id="{5A1E536F-40A7-4C4A-B8A2-B0B8687C6FD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1" y="377784"/>
            <a:ext cx="1164368" cy="535609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id="{828C202E-19A0-4E74-A687-352B4AF94DC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48" y="487234"/>
            <a:ext cx="1163221" cy="527327"/>
          </a:xfrm>
          <a:prstGeom prst="rect">
            <a:avLst/>
          </a:prstGeom>
        </p:spPr>
      </p:pic>
      <p:pic>
        <p:nvPicPr>
          <p:cNvPr id="20" name="Mây 4">
            <a:extLst>
              <a:ext uri="{FF2B5EF4-FFF2-40B4-BE49-F238E27FC236}">
                <a16:creationId xmlns:a16="http://schemas.microsoft.com/office/drawing/2014/main" id="{39F10DAD-11CB-4B17-AB39-528CA599F5E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699" y="703322"/>
            <a:ext cx="1373271" cy="68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65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F401753-84E0-43D3-BDB3-58CAF886AA96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99171" y="6356351"/>
            <a:ext cx="2743200" cy="365125"/>
          </a:xfrm>
        </p:spPr>
        <p:txBody>
          <a:bodyPr/>
          <a:lstStyle/>
          <a:p>
            <a:fld id="{0C896B95-5E65-4734-9063-E6F5EAA8AB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23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217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4257676"/>
          </a:xfrm>
          <a:custGeom>
            <a:avLst/>
            <a:gdLst>
              <a:gd name="connsiteX0" fmla="*/ 0 w 12192000"/>
              <a:gd name="connsiteY0" fmla="*/ 0 h 4257676"/>
              <a:gd name="connsiteX1" fmla="*/ 12192000 w 12192000"/>
              <a:gd name="connsiteY1" fmla="*/ 0 h 4257676"/>
              <a:gd name="connsiteX2" fmla="*/ 12192000 w 12192000"/>
              <a:gd name="connsiteY2" fmla="*/ 4257676 h 4257676"/>
              <a:gd name="connsiteX3" fmla="*/ 0 w 12192000"/>
              <a:gd name="connsiteY3" fmla="*/ 4257676 h 425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57676">
                <a:moveTo>
                  <a:pt x="0" y="0"/>
                </a:moveTo>
                <a:lnTo>
                  <a:pt x="12192000" y="0"/>
                </a:lnTo>
                <a:lnTo>
                  <a:pt x="12192000" y="4257676"/>
                </a:lnTo>
                <a:lnTo>
                  <a:pt x="0" y="42576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lang="id-ID" sz="1600">
                <a:solidFill>
                  <a:schemeClr val="bg1">
                    <a:lumMod val="6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d-ID" dirty="0"/>
              <a:t>Image Placeholder</a:t>
            </a:r>
          </a:p>
        </p:txBody>
      </p:sp>
    </p:spTree>
    <p:extLst>
      <p:ext uri="{BB962C8B-B14F-4D97-AF65-F5344CB8AC3E}">
        <p14:creationId xmlns:p14="http://schemas.microsoft.com/office/powerpoint/2010/main" val="275963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4E07193-FCE2-4479-BFFF-5FE0A56C1A6B}" type="datetime1">
              <a:rPr lang="en-US" smtClean="0"/>
              <a:pPr/>
              <a:t>8/16/2025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3834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83DB1E50-8030-4028-8028-AEF50EE3CAEF}" type="datetime1">
              <a:rPr lang="en-US" smtClean="0"/>
              <a:pPr/>
              <a:t>8/16/2025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0861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25D4ACA0-24B5-4275-9335-D188AC7D4A25}" type="datetime1">
              <a:rPr lang="en-US" smtClean="0"/>
              <a:pPr/>
              <a:t>8/16/2025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6915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81E7434-ED64-43DF-8ECB-73149D252F9E}" type="datetime1">
              <a:rPr lang="en-US" smtClean="0"/>
              <a:pPr/>
              <a:t>8/16/2025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8907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67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67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F409F15-DFE8-4AA4-81CC-F16DEF209DEA}" type="datetime1">
              <a:rPr lang="en-US" smtClean="0"/>
              <a:pPr/>
              <a:t>8/16/2025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9094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402D64D6-FB48-40D4-9FE3-9C8FC5EE5745}" type="datetime1">
              <a:rPr lang="en-US" smtClean="0"/>
              <a:pPr/>
              <a:t>8/16/2025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7774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56179-1089-4CB8-9792-76890A6D475F}" type="datetime1">
              <a:rPr lang="en-US" smtClean="0"/>
              <a:pPr/>
              <a:t>8/16/2025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020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F2F6C4-BE62-0C16-B6C8-68004FE87F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1417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F3FB444-B4FC-2EB6-31A8-0701961E12AC}"/>
              </a:ext>
            </a:extLst>
          </p:cNvPr>
          <p:cNvSpPr/>
          <p:nvPr userDrawn="1"/>
        </p:nvSpPr>
        <p:spPr>
          <a:xfrm>
            <a:off x="315310" y="361508"/>
            <a:ext cx="11529360" cy="62944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98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67"/>
            </a:lvl1pPr>
            <a:lvl2pPr marL="457189" indent="0">
              <a:buNone/>
              <a:defRPr sz="1200"/>
            </a:lvl2pPr>
            <a:lvl3pPr marL="914377" indent="0">
              <a:buNone/>
              <a:defRPr sz="1067"/>
            </a:lvl3pPr>
            <a:lvl4pPr marL="1371566" indent="0">
              <a:buNone/>
              <a:defRPr sz="933"/>
            </a:lvl4pPr>
            <a:lvl5pPr marL="1828754" indent="0">
              <a:buNone/>
              <a:defRPr sz="933"/>
            </a:lvl5pPr>
            <a:lvl6pPr marL="2285943" indent="0">
              <a:buNone/>
              <a:defRPr sz="933"/>
            </a:lvl6pPr>
            <a:lvl7pPr marL="2743131" indent="0">
              <a:buNone/>
              <a:defRPr sz="933"/>
            </a:lvl7pPr>
            <a:lvl8pPr marL="3200320" indent="0">
              <a:buNone/>
              <a:defRPr sz="933"/>
            </a:lvl8pPr>
            <a:lvl9pPr marL="3657509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185A7A16-F63E-4118-B435-9E6C30DB2647}" type="datetime1">
              <a:rPr lang="en-US" smtClean="0"/>
              <a:pPr/>
              <a:t>8/16/2025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775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67"/>
            </a:lvl1pPr>
            <a:lvl2pPr marL="457189" indent="0">
              <a:buNone/>
              <a:defRPr sz="1200"/>
            </a:lvl2pPr>
            <a:lvl3pPr marL="914377" indent="0">
              <a:buNone/>
              <a:defRPr sz="1067"/>
            </a:lvl3pPr>
            <a:lvl4pPr marL="1371566" indent="0">
              <a:buNone/>
              <a:defRPr sz="933"/>
            </a:lvl4pPr>
            <a:lvl5pPr marL="1828754" indent="0">
              <a:buNone/>
              <a:defRPr sz="933"/>
            </a:lvl5pPr>
            <a:lvl6pPr marL="2285943" indent="0">
              <a:buNone/>
              <a:defRPr sz="933"/>
            </a:lvl6pPr>
            <a:lvl7pPr marL="2743131" indent="0">
              <a:buNone/>
              <a:defRPr sz="933"/>
            </a:lvl7pPr>
            <a:lvl8pPr marL="3200320" indent="0">
              <a:buNone/>
              <a:defRPr sz="933"/>
            </a:lvl8pPr>
            <a:lvl9pPr marL="3657509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438F06A6-6E1D-44EA-AC87-AF54781D9D25}" type="datetime1">
              <a:rPr lang="en-US" smtClean="0"/>
              <a:pPr/>
              <a:t>8/16/2025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0753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1E17ACA1-B368-4BA8-90EB-FC66CBD50688}" type="datetime1">
              <a:rPr lang="en-US" smtClean="0"/>
              <a:pPr/>
              <a:t>8/16/2025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534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FA0D9986-4A69-47A4-89D2-9FB68BE97A59}" type="datetime1">
              <a:rPr lang="en-US" smtClean="0"/>
              <a:pPr/>
              <a:t>8/16/2025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vi-VN"/>
              <a:t>GV: Vũ Thị Thư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FFCD6D7-6B64-4BAF-ACAA-B73C7B9D1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2241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61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warp dir="in"/>
      </p:transition>
    </mc:Choice>
    <mc:Fallback xmlns="">
      <p:transition spd="slow" advClick="0" advTm="4000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279167" y="281806"/>
            <a:ext cx="11633380" cy="6294271"/>
          </a:xfrm>
          <a:custGeom>
            <a:avLst/>
            <a:gdLst/>
            <a:ahLst/>
            <a:cxnLst/>
            <a:rect l="l" t="t" r="r" b="b"/>
            <a:pathLst>
              <a:path w="275216" h="156509" extrusionOk="0">
                <a:moveTo>
                  <a:pt x="6251" y="311"/>
                </a:moveTo>
                <a:lnTo>
                  <a:pt x="6251" y="6247"/>
                </a:lnTo>
                <a:lnTo>
                  <a:pt x="315" y="6247"/>
                </a:lnTo>
                <a:lnTo>
                  <a:pt x="315" y="311"/>
                </a:lnTo>
                <a:close/>
                <a:moveTo>
                  <a:pt x="12498" y="311"/>
                </a:moveTo>
                <a:lnTo>
                  <a:pt x="12498" y="6247"/>
                </a:lnTo>
                <a:lnTo>
                  <a:pt x="6562" y="6247"/>
                </a:lnTo>
                <a:lnTo>
                  <a:pt x="6562" y="311"/>
                </a:lnTo>
                <a:close/>
                <a:moveTo>
                  <a:pt x="18745" y="311"/>
                </a:moveTo>
                <a:lnTo>
                  <a:pt x="18745" y="6247"/>
                </a:lnTo>
                <a:lnTo>
                  <a:pt x="12810" y="6247"/>
                </a:lnTo>
                <a:lnTo>
                  <a:pt x="12810" y="311"/>
                </a:lnTo>
                <a:close/>
                <a:moveTo>
                  <a:pt x="24992" y="311"/>
                </a:moveTo>
                <a:lnTo>
                  <a:pt x="24992" y="6247"/>
                </a:lnTo>
                <a:lnTo>
                  <a:pt x="19058" y="6247"/>
                </a:lnTo>
                <a:lnTo>
                  <a:pt x="19058" y="311"/>
                </a:lnTo>
                <a:close/>
                <a:moveTo>
                  <a:pt x="31241" y="311"/>
                </a:moveTo>
                <a:lnTo>
                  <a:pt x="31241" y="6247"/>
                </a:lnTo>
                <a:lnTo>
                  <a:pt x="25305" y="6247"/>
                </a:lnTo>
                <a:lnTo>
                  <a:pt x="25305" y="311"/>
                </a:lnTo>
                <a:close/>
                <a:moveTo>
                  <a:pt x="37489" y="311"/>
                </a:moveTo>
                <a:lnTo>
                  <a:pt x="37489" y="6247"/>
                </a:lnTo>
                <a:lnTo>
                  <a:pt x="31553" y="6247"/>
                </a:lnTo>
                <a:lnTo>
                  <a:pt x="31553" y="311"/>
                </a:lnTo>
                <a:close/>
                <a:moveTo>
                  <a:pt x="43737" y="311"/>
                </a:moveTo>
                <a:lnTo>
                  <a:pt x="43737" y="6247"/>
                </a:lnTo>
                <a:lnTo>
                  <a:pt x="37802" y="6247"/>
                </a:lnTo>
                <a:lnTo>
                  <a:pt x="37802" y="311"/>
                </a:lnTo>
                <a:close/>
                <a:moveTo>
                  <a:pt x="49985" y="311"/>
                </a:moveTo>
                <a:lnTo>
                  <a:pt x="49985" y="6247"/>
                </a:lnTo>
                <a:lnTo>
                  <a:pt x="44049" y="6247"/>
                </a:lnTo>
                <a:lnTo>
                  <a:pt x="44049" y="311"/>
                </a:lnTo>
                <a:close/>
                <a:moveTo>
                  <a:pt x="56232" y="311"/>
                </a:moveTo>
                <a:lnTo>
                  <a:pt x="56232" y="6247"/>
                </a:lnTo>
                <a:lnTo>
                  <a:pt x="50296" y="6247"/>
                </a:lnTo>
                <a:lnTo>
                  <a:pt x="50296" y="311"/>
                </a:lnTo>
                <a:close/>
                <a:moveTo>
                  <a:pt x="62480" y="311"/>
                </a:moveTo>
                <a:lnTo>
                  <a:pt x="62480" y="6247"/>
                </a:lnTo>
                <a:lnTo>
                  <a:pt x="56545" y="6247"/>
                </a:lnTo>
                <a:lnTo>
                  <a:pt x="56545" y="311"/>
                </a:lnTo>
                <a:close/>
                <a:moveTo>
                  <a:pt x="68727" y="311"/>
                </a:moveTo>
                <a:lnTo>
                  <a:pt x="68727" y="6247"/>
                </a:lnTo>
                <a:lnTo>
                  <a:pt x="62792" y="6247"/>
                </a:lnTo>
                <a:lnTo>
                  <a:pt x="62792" y="311"/>
                </a:lnTo>
                <a:close/>
                <a:moveTo>
                  <a:pt x="74975" y="311"/>
                </a:moveTo>
                <a:lnTo>
                  <a:pt x="74975" y="6247"/>
                </a:lnTo>
                <a:lnTo>
                  <a:pt x="69039" y="6247"/>
                </a:lnTo>
                <a:lnTo>
                  <a:pt x="69039" y="311"/>
                </a:lnTo>
                <a:close/>
                <a:moveTo>
                  <a:pt x="81223" y="311"/>
                </a:moveTo>
                <a:lnTo>
                  <a:pt x="81223" y="6247"/>
                </a:lnTo>
                <a:lnTo>
                  <a:pt x="75286" y="6247"/>
                </a:lnTo>
                <a:lnTo>
                  <a:pt x="75286" y="311"/>
                </a:lnTo>
                <a:close/>
                <a:moveTo>
                  <a:pt x="87470" y="311"/>
                </a:moveTo>
                <a:lnTo>
                  <a:pt x="87470" y="6247"/>
                </a:lnTo>
                <a:lnTo>
                  <a:pt x="81535" y="6247"/>
                </a:lnTo>
                <a:lnTo>
                  <a:pt x="81535" y="311"/>
                </a:lnTo>
                <a:close/>
                <a:moveTo>
                  <a:pt x="93720" y="311"/>
                </a:moveTo>
                <a:lnTo>
                  <a:pt x="93720" y="6247"/>
                </a:lnTo>
                <a:lnTo>
                  <a:pt x="87784" y="6247"/>
                </a:lnTo>
                <a:lnTo>
                  <a:pt x="87784" y="311"/>
                </a:lnTo>
                <a:close/>
                <a:moveTo>
                  <a:pt x="99967" y="311"/>
                </a:moveTo>
                <a:lnTo>
                  <a:pt x="99967" y="6247"/>
                </a:lnTo>
                <a:lnTo>
                  <a:pt x="94031" y="6247"/>
                </a:lnTo>
                <a:lnTo>
                  <a:pt x="94031" y="311"/>
                </a:lnTo>
                <a:close/>
                <a:moveTo>
                  <a:pt x="106214" y="311"/>
                </a:moveTo>
                <a:lnTo>
                  <a:pt x="106214" y="6247"/>
                </a:lnTo>
                <a:lnTo>
                  <a:pt x="100280" y="6247"/>
                </a:lnTo>
                <a:lnTo>
                  <a:pt x="100280" y="311"/>
                </a:lnTo>
                <a:close/>
                <a:moveTo>
                  <a:pt x="112461" y="311"/>
                </a:moveTo>
                <a:lnTo>
                  <a:pt x="112461" y="6247"/>
                </a:lnTo>
                <a:lnTo>
                  <a:pt x="106527" y="6247"/>
                </a:lnTo>
                <a:lnTo>
                  <a:pt x="106527" y="311"/>
                </a:lnTo>
                <a:close/>
                <a:moveTo>
                  <a:pt x="118710" y="311"/>
                </a:moveTo>
                <a:lnTo>
                  <a:pt x="118710" y="6247"/>
                </a:lnTo>
                <a:lnTo>
                  <a:pt x="112774" y="6247"/>
                </a:lnTo>
                <a:lnTo>
                  <a:pt x="112774" y="311"/>
                </a:lnTo>
                <a:close/>
                <a:moveTo>
                  <a:pt x="124957" y="311"/>
                </a:moveTo>
                <a:lnTo>
                  <a:pt x="124957" y="6247"/>
                </a:lnTo>
                <a:lnTo>
                  <a:pt x="119021" y="6247"/>
                </a:lnTo>
                <a:lnTo>
                  <a:pt x="119021" y="311"/>
                </a:lnTo>
                <a:close/>
                <a:moveTo>
                  <a:pt x="131204" y="311"/>
                </a:moveTo>
                <a:lnTo>
                  <a:pt x="131204" y="6247"/>
                </a:lnTo>
                <a:lnTo>
                  <a:pt x="125270" y="6247"/>
                </a:lnTo>
                <a:lnTo>
                  <a:pt x="125270" y="311"/>
                </a:lnTo>
                <a:close/>
                <a:moveTo>
                  <a:pt x="137451" y="311"/>
                </a:moveTo>
                <a:lnTo>
                  <a:pt x="137451" y="6247"/>
                </a:lnTo>
                <a:lnTo>
                  <a:pt x="131517" y="6247"/>
                </a:lnTo>
                <a:lnTo>
                  <a:pt x="131517" y="311"/>
                </a:lnTo>
                <a:close/>
                <a:moveTo>
                  <a:pt x="143702" y="311"/>
                </a:moveTo>
                <a:lnTo>
                  <a:pt x="143702" y="6247"/>
                </a:lnTo>
                <a:lnTo>
                  <a:pt x="137766" y="6247"/>
                </a:lnTo>
                <a:lnTo>
                  <a:pt x="137766" y="311"/>
                </a:lnTo>
                <a:close/>
                <a:moveTo>
                  <a:pt x="149949" y="311"/>
                </a:moveTo>
                <a:lnTo>
                  <a:pt x="149949" y="6247"/>
                </a:lnTo>
                <a:lnTo>
                  <a:pt x="144015" y="6247"/>
                </a:lnTo>
                <a:lnTo>
                  <a:pt x="144015" y="311"/>
                </a:lnTo>
                <a:close/>
                <a:moveTo>
                  <a:pt x="156196" y="311"/>
                </a:moveTo>
                <a:lnTo>
                  <a:pt x="156196" y="6247"/>
                </a:lnTo>
                <a:lnTo>
                  <a:pt x="150262" y="6247"/>
                </a:lnTo>
                <a:lnTo>
                  <a:pt x="150262" y="311"/>
                </a:lnTo>
                <a:close/>
                <a:moveTo>
                  <a:pt x="162445" y="311"/>
                </a:moveTo>
                <a:lnTo>
                  <a:pt x="162445" y="6247"/>
                </a:lnTo>
                <a:lnTo>
                  <a:pt x="156509" y="6247"/>
                </a:lnTo>
                <a:lnTo>
                  <a:pt x="156509" y="311"/>
                </a:lnTo>
                <a:close/>
                <a:moveTo>
                  <a:pt x="168692" y="311"/>
                </a:moveTo>
                <a:lnTo>
                  <a:pt x="168692" y="6247"/>
                </a:lnTo>
                <a:lnTo>
                  <a:pt x="162756" y="6247"/>
                </a:lnTo>
                <a:lnTo>
                  <a:pt x="162756" y="311"/>
                </a:lnTo>
                <a:close/>
                <a:moveTo>
                  <a:pt x="174939" y="311"/>
                </a:moveTo>
                <a:lnTo>
                  <a:pt x="174939" y="6247"/>
                </a:lnTo>
                <a:lnTo>
                  <a:pt x="169005" y="6247"/>
                </a:lnTo>
                <a:lnTo>
                  <a:pt x="169005" y="311"/>
                </a:lnTo>
                <a:close/>
                <a:moveTo>
                  <a:pt x="181186" y="311"/>
                </a:moveTo>
                <a:lnTo>
                  <a:pt x="181186" y="6247"/>
                </a:lnTo>
                <a:lnTo>
                  <a:pt x="175252" y="6247"/>
                </a:lnTo>
                <a:lnTo>
                  <a:pt x="175252" y="311"/>
                </a:lnTo>
                <a:close/>
                <a:moveTo>
                  <a:pt x="187435" y="311"/>
                </a:moveTo>
                <a:lnTo>
                  <a:pt x="187435" y="6247"/>
                </a:lnTo>
                <a:lnTo>
                  <a:pt x="181499" y="6247"/>
                </a:lnTo>
                <a:lnTo>
                  <a:pt x="181499" y="311"/>
                </a:lnTo>
                <a:close/>
                <a:moveTo>
                  <a:pt x="193684" y="311"/>
                </a:moveTo>
                <a:lnTo>
                  <a:pt x="193684" y="6247"/>
                </a:lnTo>
                <a:lnTo>
                  <a:pt x="187749" y="6247"/>
                </a:lnTo>
                <a:lnTo>
                  <a:pt x="187749" y="311"/>
                </a:lnTo>
                <a:close/>
                <a:moveTo>
                  <a:pt x="199931" y="311"/>
                </a:moveTo>
                <a:lnTo>
                  <a:pt x="199931" y="6247"/>
                </a:lnTo>
                <a:lnTo>
                  <a:pt x="193996" y="6247"/>
                </a:lnTo>
                <a:lnTo>
                  <a:pt x="193996" y="311"/>
                </a:lnTo>
                <a:close/>
                <a:moveTo>
                  <a:pt x="206180" y="311"/>
                </a:moveTo>
                <a:lnTo>
                  <a:pt x="206180" y="6247"/>
                </a:lnTo>
                <a:lnTo>
                  <a:pt x="200244" y="6247"/>
                </a:lnTo>
                <a:lnTo>
                  <a:pt x="200244" y="311"/>
                </a:lnTo>
                <a:close/>
                <a:moveTo>
                  <a:pt x="212427" y="311"/>
                </a:moveTo>
                <a:lnTo>
                  <a:pt x="212427" y="6247"/>
                </a:lnTo>
                <a:lnTo>
                  <a:pt x="206491" y="6247"/>
                </a:lnTo>
                <a:lnTo>
                  <a:pt x="206491" y="311"/>
                </a:lnTo>
                <a:close/>
                <a:moveTo>
                  <a:pt x="218674" y="311"/>
                </a:moveTo>
                <a:lnTo>
                  <a:pt x="218674" y="6247"/>
                </a:lnTo>
                <a:lnTo>
                  <a:pt x="212739" y="6247"/>
                </a:lnTo>
                <a:lnTo>
                  <a:pt x="212739" y="311"/>
                </a:lnTo>
                <a:close/>
                <a:moveTo>
                  <a:pt x="224921" y="311"/>
                </a:moveTo>
                <a:lnTo>
                  <a:pt x="224921" y="6247"/>
                </a:lnTo>
                <a:lnTo>
                  <a:pt x="218987" y="6247"/>
                </a:lnTo>
                <a:lnTo>
                  <a:pt x="218987" y="311"/>
                </a:lnTo>
                <a:close/>
                <a:moveTo>
                  <a:pt x="231170" y="311"/>
                </a:moveTo>
                <a:lnTo>
                  <a:pt x="231170" y="6247"/>
                </a:lnTo>
                <a:lnTo>
                  <a:pt x="225234" y="6247"/>
                </a:lnTo>
                <a:lnTo>
                  <a:pt x="225234" y="311"/>
                </a:lnTo>
                <a:close/>
                <a:moveTo>
                  <a:pt x="237417" y="311"/>
                </a:moveTo>
                <a:lnTo>
                  <a:pt x="237417" y="6247"/>
                </a:lnTo>
                <a:lnTo>
                  <a:pt x="231481" y="6247"/>
                </a:lnTo>
                <a:lnTo>
                  <a:pt x="231481" y="311"/>
                </a:lnTo>
                <a:close/>
                <a:moveTo>
                  <a:pt x="243664" y="311"/>
                </a:moveTo>
                <a:lnTo>
                  <a:pt x="243664" y="6247"/>
                </a:lnTo>
                <a:lnTo>
                  <a:pt x="237729" y="6247"/>
                </a:lnTo>
                <a:lnTo>
                  <a:pt x="237729" y="311"/>
                </a:lnTo>
                <a:close/>
                <a:moveTo>
                  <a:pt x="249914" y="311"/>
                </a:moveTo>
                <a:lnTo>
                  <a:pt x="249914" y="6247"/>
                </a:lnTo>
                <a:lnTo>
                  <a:pt x="243978" y="6247"/>
                </a:lnTo>
                <a:lnTo>
                  <a:pt x="243978" y="311"/>
                </a:lnTo>
                <a:close/>
                <a:moveTo>
                  <a:pt x="256161" y="311"/>
                </a:moveTo>
                <a:lnTo>
                  <a:pt x="256161" y="6247"/>
                </a:lnTo>
                <a:lnTo>
                  <a:pt x="250225" y="6247"/>
                </a:lnTo>
                <a:lnTo>
                  <a:pt x="250225" y="311"/>
                </a:lnTo>
                <a:close/>
                <a:moveTo>
                  <a:pt x="262409" y="311"/>
                </a:moveTo>
                <a:lnTo>
                  <a:pt x="262409" y="6247"/>
                </a:lnTo>
                <a:lnTo>
                  <a:pt x="256474" y="6247"/>
                </a:lnTo>
                <a:lnTo>
                  <a:pt x="256474" y="311"/>
                </a:lnTo>
                <a:close/>
                <a:moveTo>
                  <a:pt x="268656" y="311"/>
                </a:moveTo>
                <a:lnTo>
                  <a:pt x="268656" y="6247"/>
                </a:lnTo>
                <a:lnTo>
                  <a:pt x="262721" y="6247"/>
                </a:lnTo>
                <a:lnTo>
                  <a:pt x="262721" y="311"/>
                </a:lnTo>
                <a:close/>
                <a:moveTo>
                  <a:pt x="274904" y="311"/>
                </a:moveTo>
                <a:lnTo>
                  <a:pt x="274904" y="6247"/>
                </a:lnTo>
                <a:lnTo>
                  <a:pt x="268968" y="6247"/>
                </a:lnTo>
                <a:lnTo>
                  <a:pt x="268968" y="311"/>
                </a:lnTo>
                <a:close/>
                <a:moveTo>
                  <a:pt x="6251" y="6560"/>
                </a:moveTo>
                <a:lnTo>
                  <a:pt x="6251" y="12494"/>
                </a:lnTo>
                <a:lnTo>
                  <a:pt x="315" y="12494"/>
                </a:lnTo>
                <a:lnTo>
                  <a:pt x="315" y="6560"/>
                </a:lnTo>
                <a:close/>
                <a:moveTo>
                  <a:pt x="12498" y="6560"/>
                </a:moveTo>
                <a:lnTo>
                  <a:pt x="12498" y="12494"/>
                </a:lnTo>
                <a:lnTo>
                  <a:pt x="6562" y="12494"/>
                </a:lnTo>
                <a:lnTo>
                  <a:pt x="6562" y="6560"/>
                </a:lnTo>
                <a:close/>
                <a:moveTo>
                  <a:pt x="18745" y="6560"/>
                </a:moveTo>
                <a:lnTo>
                  <a:pt x="18745" y="12494"/>
                </a:lnTo>
                <a:lnTo>
                  <a:pt x="12810" y="12494"/>
                </a:lnTo>
                <a:lnTo>
                  <a:pt x="12810" y="6560"/>
                </a:lnTo>
                <a:close/>
                <a:moveTo>
                  <a:pt x="24992" y="6560"/>
                </a:moveTo>
                <a:lnTo>
                  <a:pt x="24992" y="12494"/>
                </a:lnTo>
                <a:lnTo>
                  <a:pt x="19058" y="12494"/>
                </a:lnTo>
                <a:lnTo>
                  <a:pt x="19058" y="6560"/>
                </a:lnTo>
                <a:close/>
                <a:moveTo>
                  <a:pt x="31241" y="6560"/>
                </a:moveTo>
                <a:lnTo>
                  <a:pt x="31241" y="12494"/>
                </a:lnTo>
                <a:lnTo>
                  <a:pt x="25305" y="12494"/>
                </a:lnTo>
                <a:lnTo>
                  <a:pt x="25305" y="6560"/>
                </a:lnTo>
                <a:close/>
                <a:moveTo>
                  <a:pt x="37489" y="6560"/>
                </a:moveTo>
                <a:lnTo>
                  <a:pt x="37489" y="12494"/>
                </a:lnTo>
                <a:lnTo>
                  <a:pt x="31553" y="12494"/>
                </a:lnTo>
                <a:lnTo>
                  <a:pt x="31553" y="6560"/>
                </a:lnTo>
                <a:close/>
                <a:moveTo>
                  <a:pt x="43737" y="6560"/>
                </a:moveTo>
                <a:lnTo>
                  <a:pt x="43737" y="12494"/>
                </a:lnTo>
                <a:lnTo>
                  <a:pt x="37802" y="12494"/>
                </a:lnTo>
                <a:lnTo>
                  <a:pt x="37802" y="6560"/>
                </a:lnTo>
                <a:close/>
                <a:moveTo>
                  <a:pt x="49985" y="6560"/>
                </a:moveTo>
                <a:lnTo>
                  <a:pt x="49985" y="12494"/>
                </a:lnTo>
                <a:lnTo>
                  <a:pt x="44049" y="12494"/>
                </a:lnTo>
                <a:lnTo>
                  <a:pt x="44049" y="6560"/>
                </a:lnTo>
                <a:close/>
                <a:moveTo>
                  <a:pt x="56232" y="6560"/>
                </a:moveTo>
                <a:lnTo>
                  <a:pt x="56232" y="12494"/>
                </a:lnTo>
                <a:lnTo>
                  <a:pt x="50296" y="12494"/>
                </a:lnTo>
                <a:lnTo>
                  <a:pt x="50296" y="6560"/>
                </a:lnTo>
                <a:close/>
                <a:moveTo>
                  <a:pt x="62480" y="6560"/>
                </a:moveTo>
                <a:lnTo>
                  <a:pt x="62480" y="12494"/>
                </a:lnTo>
                <a:lnTo>
                  <a:pt x="56545" y="12494"/>
                </a:lnTo>
                <a:lnTo>
                  <a:pt x="56545" y="6560"/>
                </a:lnTo>
                <a:close/>
                <a:moveTo>
                  <a:pt x="68727" y="6560"/>
                </a:moveTo>
                <a:lnTo>
                  <a:pt x="68727" y="12494"/>
                </a:lnTo>
                <a:lnTo>
                  <a:pt x="62792" y="12494"/>
                </a:lnTo>
                <a:lnTo>
                  <a:pt x="62792" y="6560"/>
                </a:lnTo>
                <a:close/>
                <a:moveTo>
                  <a:pt x="74975" y="6560"/>
                </a:moveTo>
                <a:lnTo>
                  <a:pt x="74975" y="12494"/>
                </a:lnTo>
                <a:lnTo>
                  <a:pt x="69039" y="12494"/>
                </a:lnTo>
                <a:lnTo>
                  <a:pt x="69039" y="6560"/>
                </a:lnTo>
                <a:close/>
                <a:moveTo>
                  <a:pt x="81223" y="6560"/>
                </a:moveTo>
                <a:lnTo>
                  <a:pt x="81223" y="12494"/>
                </a:lnTo>
                <a:lnTo>
                  <a:pt x="75286" y="12494"/>
                </a:lnTo>
                <a:lnTo>
                  <a:pt x="75286" y="6560"/>
                </a:lnTo>
                <a:close/>
                <a:moveTo>
                  <a:pt x="87470" y="6560"/>
                </a:moveTo>
                <a:lnTo>
                  <a:pt x="87470" y="12494"/>
                </a:lnTo>
                <a:lnTo>
                  <a:pt x="81535" y="12494"/>
                </a:lnTo>
                <a:lnTo>
                  <a:pt x="81535" y="6560"/>
                </a:lnTo>
                <a:close/>
                <a:moveTo>
                  <a:pt x="93720" y="6560"/>
                </a:moveTo>
                <a:lnTo>
                  <a:pt x="93720" y="12494"/>
                </a:lnTo>
                <a:lnTo>
                  <a:pt x="87784" y="12494"/>
                </a:lnTo>
                <a:lnTo>
                  <a:pt x="87784" y="6560"/>
                </a:lnTo>
                <a:close/>
                <a:moveTo>
                  <a:pt x="99967" y="6560"/>
                </a:moveTo>
                <a:lnTo>
                  <a:pt x="99967" y="12494"/>
                </a:lnTo>
                <a:lnTo>
                  <a:pt x="94031" y="12494"/>
                </a:lnTo>
                <a:lnTo>
                  <a:pt x="94031" y="6560"/>
                </a:lnTo>
                <a:close/>
                <a:moveTo>
                  <a:pt x="106214" y="6560"/>
                </a:moveTo>
                <a:lnTo>
                  <a:pt x="106214" y="12494"/>
                </a:lnTo>
                <a:lnTo>
                  <a:pt x="100280" y="12494"/>
                </a:lnTo>
                <a:lnTo>
                  <a:pt x="100280" y="6560"/>
                </a:lnTo>
                <a:close/>
                <a:moveTo>
                  <a:pt x="112461" y="6560"/>
                </a:moveTo>
                <a:lnTo>
                  <a:pt x="112461" y="12494"/>
                </a:lnTo>
                <a:lnTo>
                  <a:pt x="106527" y="12494"/>
                </a:lnTo>
                <a:lnTo>
                  <a:pt x="106527" y="6560"/>
                </a:lnTo>
                <a:close/>
                <a:moveTo>
                  <a:pt x="118710" y="6560"/>
                </a:moveTo>
                <a:lnTo>
                  <a:pt x="118710" y="12494"/>
                </a:lnTo>
                <a:lnTo>
                  <a:pt x="112774" y="12494"/>
                </a:lnTo>
                <a:lnTo>
                  <a:pt x="112774" y="6560"/>
                </a:lnTo>
                <a:close/>
                <a:moveTo>
                  <a:pt x="124957" y="6560"/>
                </a:moveTo>
                <a:lnTo>
                  <a:pt x="124957" y="12494"/>
                </a:lnTo>
                <a:lnTo>
                  <a:pt x="119021" y="12494"/>
                </a:lnTo>
                <a:lnTo>
                  <a:pt x="119021" y="6560"/>
                </a:lnTo>
                <a:close/>
                <a:moveTo>
                  <a:pt x="131204" y="6560"/>
                </a:moveTo>
                <a:lnTo>
                  <a:pt x="131204" y="12494"/>
                </a:lnTo>
                <a:lnTo>
                  <a:pt x="125270" y="12494"/>
                </a:lnTo>
                <a:lnTo>
                  <a:pt x="125270" y="6560"/>
                </a:lnTo>
                <a:close/>
                <a:moveTo>
                  <a:pt x="137451" y="6560"/>
                </a:moveTo>
                <a:lnTo>
                  <a:pt x="137451" y="12494"/>
                </a:lnTo>
                <a:lnTo>
                  <a:pt x="131517" y="12494"/>
                </a:lnTo>
                <a:lnTo>
                  <a:pt x="131517" y="6560"/>
                </a:lnTo>
                <a:close/>
                <a:moveTo>
                  <a:pt x="143702" y="6560"/>
                </a:moveTo>
                <a:lnTo>
                  <a:pt x="143702" y="12494"/>
                </a:lnTo>
                <a:lnTo>
                  <a:pt x="137766" y="12494"/>
                </a:lnTo>
                <a:lnTo>
                  <a:pt x="137766" y="6560"/>
                </a:lnTo>
                <a:close/>
                <a:moveTo>
                  <a:pt x="149949" y="6560"/>
                </a:moveTo>
                <a:lnTo>
                  <a:pt x="149949" y="12494"/>
                </a:lnTo>
                <a:lnTo>
                  <a:pt x="144015" y="12494"/>
                </a:lnTo>
                <a:lnTo>
                  <a:pt x="144015" y="6560"/>
                </a:lnTo>
                <a:close/>
                <a:moveTo>
                  <a:pt x="156196" y="6560"/>
                </a:moveTo>
                <a:lnTo>
                  <a:pt x="156196" y="12494"/>
                </a:lnTo>
                <a:lnTo>
                  <a:pt x="150262" y="12494"/>
                </a:lnTo>
                <a:lnTo>
                  <a:pt x="150262" y="6560"/>
                </a:lnTo>
                <a:close/>
                <a:moveTo>
                  <a:pt x="162445" y="6560"/>
                </a:moveTo>
                <a:lnTo>
                  <a:pt x="162445" y="12494"/>
                </a:lnTo>
                <a:lnTo>
                  <a:pt x="156509" y="12494"/>
                </a:lnTo>
                <a:lnTo>
                  <a:pt x="156509" y="6560"/>
                </a:lnTo>
                <a:close/>
                <a:moveTo>
                  <a:pt x="168692" y="6560"/>
                </a:moveTo>
                <a:lnTo>
                  <a:pt x="168692" y="12494"/>
                </a:lnTo>
                <a:lnTo>
                  <a:pt x="162756" y="12494"/>
                </a:lnTo>
                <a:lnTo>
                  <a:pt x="162756" y="6560"/>
                </a:lnTo>
                <a:close/>
                <a:moveTo>
                  <a:pt x="174939" y="6560"/>
                </a:moveTo>
                <a:lnTo>
                  <a:pt x="174939" y="12494"/>
                </a:lnTo>
                <a:lnTo>
                  <a:pt x="169005" y="12494"/>
                </a:lnTo>
                <a:lnTo>
                  <a:pt x="169005" y="6560"/>
                </a:lnTo>
                <a:close/>
                <a:moveTo>
                  <a:pt x="181186" y="6560"/>
                </a:moveTo>
                <a:lnTo>
                  <a:pt x="181186" y="12494"/>
                </a:lnTo>
                <a:lnTo>
                  <a:pt x="175252" y="12494"/>
                </a:lnTo>
                <a:lnTo>
                  <a:pt x="175252" y="6560"/>
                </a:lnTo>
                <a:close/>
                <a:moveTo>
                  <a:pt x="187435" y="6560"/>
                </a:moveTo>
                <a:lnTo>
                  <a:pt x="187435" y="12494"/>
                </a:lnTo>
                <a:lnTo>
                  <a:pt x="181499" y="12494"/>
                </a:lnTo>
                <a:lnTo>
                  <a:pt x="181499" y="6560"/>
                </a:lnTo>
                <a:close/>
                <a:moveTo>
                  <a:pt x="193684" y="6560"/>
                </a:moveTo>
                <a:lnTo>
                  <a:pt x="193684" y="12494"/>
                </a:lnTo>
                <a:lnTo>
                  <a:pt x="187749" y="12494"/>
                </a:lnTo>
                <a:lnTo>
                  <a:pt x="187749" y="6560"/>
                </a:lnTo>
                <a:close/>
                <a:moveTo>
                  <a:pt x="199931" y="6560"/>
                </a:moveTo>
                <a:lnTo>
                  <a:pt x="199931" y="12494"/>
                </a:lnTo>
                <a:lnTo>
                  <a:pt x="193996" y="12494"/>
                </a:lnTo>
                <a:lnTo>
                  <a:pt x="193996" y="6560"/>
                </a:lnTo>
                <a:close/>
                <a:moveTo>
                  <a:pt x="206180" y="6560"/>
                </a:moveTo>
                <a:lnTo>
                  <a:pt x="206180" y="12494"/>
                </a:lnTo>
                <a:lnTo>
                  <a:pt x="200244" y="12494"/>
                </a:lnTo>
                <a:lnTo>
                  <a:pt x="200244" y="6560"/>
                </a:lnTo>
                <a:close/>
                <a:moveTo>
                  <a:pt x="212427" y="6560"/>
                </a:moveTo>
                <a:lnTo>
                  <a:pt x="212427" y="12494"/>
                </a:lnTo>
                <a:lnTo>
                  <a:pt x="206491" y="12494"/>
                </a:lnTo>
                <a:lnTo>
                  <a:pt x="206491" y="6560"/>
                </a:lnTo>
                <a:close/>
                <a:moveTo>
                  <a:pt x="218674" y="6560"/>
                </a:moveTo>
                <a:lnTo>
                  <a:pt x="218674" y="12494"/>
                </a:lnTo>
                <a:lnTo>
                  <a:pt x="212739" y="12494"/>
                </a:lnTo>
                <a:lnTo>
                  <a:pt x="212739" y="6560"/>
                </a:lnTo>
                <a:close/>
                <a:moveTo>
                  <a:pt x="224921" y="6560"/>
                </a:moveTo>
                <a:lnTo>
                  <a:pt x="224921" y="12494"/>
                </a:lnTo>
                <a:lnTo>
                  <a:pt x="218987" y="12494"/>
                </a:lnTo>
                <a:lnTo>
                  <a:pt x="218987" y="6560"/>
                </a:lnTo>
                <a:close/>
                <a:moveTo>
                  <a:pt x="231170" y="6560"/>
                </a:moveTo>
                <a:lnTo>
                  <a:pt x="231170" y="12494"/>
                </a:lnTo>
                <a:lnTo>
                  <a:pt x="225234" y="12494"/>
                </a:lnTo>
                <a:lnTo>
                  <a:pt x="225234" y="6560"/>
                </a:lnTo>
                <a:close/>
                <a:moveTo>
                  <a:pt x="237417" y="6560"/>
                </a:moveTo>
                <a:lnTo>
                  <a:pt x="237417" y="12494"/>
                </a:lnTo>
                <a:lnTo>
                  <a:pt x="231481" y="12494"/>
                </a:lnTo>
                <a:lnTo>
                  <a:pt x="231481" y="6560"/>
                </a:lnTo>
                <a:close/>
                <a:moveTo>
                  <a:pt x="243664" y="6560"/>
                </a:moveTo>
                <a:lnTo>
                  <a:pt x="243664" y="12494"/>
                </a:lnTo>
                <a:lnTo>
                  <a:pt x="237729" y="12494"/>
                </a:lnTo>
                <a:lnTo>
                  <a:pt x="237729" y="6560"/>
                </a:lnTo>
                <a:close/>
                <a:moveTo>
                  <a:pt x="249914" y="6560"/>
                </a:moveTo>
                <a:lnTo>
                  <a:pt x="249914" y="12494"/>
                </a:lnTo>
                <a:lnTo>
                  <a:pt x="243978" y="12494"/>
                </a:lnTo>
                <a:lnTo>
                  <a:pt x="243978" y="6560"/>
                </a:lnTo>
                <a:close/>
                <a:moveTo>
                  <a:pt x="256161" y="6560"/>
                </a:moveTo>
                <a:lnTo>
                  <a:pt x="256161" y="12494"/>
                </a:lnTo>
                <a:lnTo>
                  <a:pt x="250225" y="12494"/>
                </a:lnTo>
                <a:lnTo>
                  <a:pt x="250225" y="6560"/>
                </a:lnTo>
                <a:close/>
                <a:moveTo>
                  <a:pt x="262409" y="6560"/>
                </a:moveTo>
                <a:lnTo>
                  <a:pt x="262409" y="12494"/>
                </a:lnTo>
                <a:lnTo>
                  <a:pt x="256474" y="12494"/>
                </a:lnTo>
                <a:lnTo>
                  <a:pt x="256474" y="6560"/>
                </a:lnTo>
                <a:close/>
                <a:moveTo>
                  <a:pt x="268656" y="6560"/>
                </a:moveTo>
                <a:lnTo>
                  <a:pt x="268656" y="12494"/>
                </a:lnTo>
                <a:lnTo>
                  <a:pt x="262721" y="12494"/>
                </a:lnTo>
                <a:lnTo>
                  <a:pt x="262721" y="6560"/>
                </a:lnTo>
                <a:close/>
                <a:moveTo>
                  <a:pt x="274904" y="6560"/>
                </a:moveTo>
                <a:lnTo>
                  <a:pt x="274904" y="12494"/>
                </a:lnTo>
                <a:lnTo>
                  <a:pt x="268968" y="12494"/>
                </a:lnTo>
                <a:lnTo>
                  <a:pt x="268968" y="6560"/>
                </a:lnTo>
                <a:close/>
                <a:moveTo>
                  <a:pt x="6251" y="12807"/>
                </a:moveTo>
                <a:lnTo>
                  <a:pt x="6251" y="18742"/>
                </a:lnTo>
                <a:lnTo>
                  <a:pt x="315" y="18742"/>
                </a:lnTo>
                <a:lnTo>
                  <a:pt x="315" y="12807"/>
                </a:lnTo>
                <a:close/>
                <a:moveTo>
                  <a:pt x="12498" y="12807"/>
                </a:moveTo>
                <a:lnTo>
                  <a:pt x="12498" y="18742"/>
                </a:lnTo>
                <a:lnTo>
                  <a:pt x="6562" y="18742"/>
                </a:lnTo>
                <a:lnTo>
                  <a:pt x="6562" y="12807"/>
                </a:lnTo>
                <a:close/>
                <a:moveTo>
                  <a:pt x="18745" y="12807"/>
                </a:moveTo>
                <a:lnTo>
                  <a:pt x="18745" y="18742"/>
                </a:lnTo>
                <a:lnTo>
                  <a:pt x="12810" y="18742"/>
                </a:lnTo>
                <a:lnTo>
                  <a:pt x="12810" y="12807"/>
                </a:lnTo>
                <a:close/>
                <a:moveTo>
                  <a:pt x="24992" y="12807"/>
                </a:moveTo>
                <a:lnTo>
                  <a:pt x="24992" y="18742"/>
                </a:lnTo>
                <a:lnTo>
                  <a:pt x="19058" y="18742"/>
                </a:lnTo>
                <a:lnTo>
                  <a:pt x="19058" y="12807"/>
                </a:lnTo>
                <a:close/>
                <a:moveTo>
                  <a:pt x="31241" y="12807"/>
                </a:moveTo>
                <a:lnTo>
                  <a:pt x="31241" y="18742"/>
                </a:lnTo>
                <a:lnTo>
                  <a:pt x="25305" y="18742"/>
                </a:lnTo>
                <a:lnTo>
                  <a:pt x="25305" y="12807"/>
                </a:lnTo>
                <a:close/>
                <a:moveTo>
                  <a:pt x="37489" y="12807"/>
                </a:moveTo>
                <a:lnTo>
                  <a:pt x="37489" y="18742"/>
                </a:lnTo>
                <a:lnTo>
                  <a:pt x="31553" y="18742"/>
                </a:lnTo>
                <a:lnTo>
                  <a:pt x="31553" y="12807"/>
                </a:lnTo>
                <a:close/>
                <a:moveTo>
                  <a:pt x="43737" y="12807"/>
                </a:moveTo>
                <a:lnTo>
                  <a:pt x="43737" y="18742"/>
                </a:lnTo>
                <a:lnTo>
                  <a:pt x="37802" y="18742"/>
                </a:lnTo>
                <a:lnTo>
                  <a:pt x="37802" y="12807"/>
                </a:lnTo>
                <a:close/>
                <a:moveTo>
                  <a:pt x="49985" y="12807"/>
                </a:moveTo>
                <a:lnTo>
                  <a:pt x="49985" y="18742"/>
                </a:lnTo>
                <a:lnTo>
                  <a:pt x="44049" y="18742"/>
                </a:lnTo>
                <a:lnTo>
                  <a:pt x="44049" y="12807"/>
                </a:lnTo>
                <a:close/>
                <a:moveTo>
                  <a:pt x="56232" y="12807"/>
                </a:moveTo>
                <a:lnTo>
                  <a:pt x="56232" y="18742"/>
                </a:lnTo>
                <a:lnTo>
                  <a:pt x="50296" y="18742"/>
                </a:lnTo>
                <a:lnTo>
                  <a:pt x="50296" y="12807"/>
                </a:lnTo>
                <a:close/>
                <a:moveTo>
                  <a:pt x="62480" y="12807"/>
                </a:moveTo>
                <a:lnTo>
                  <a:pt x="62480" y="18742"/>
                </a:lnTo>
                <a:lnTo>
                  <a:pt x="56545" y="18742"/>
                </a:lnTo>
                <a:lnTo>
                  <a:pt x="56545" y="12807"/>
                </a:lnTo>
                <a:close/>
                <a:moveTo>
                  <a:pt x="68727" y="12807"/>
                </a:moveTo>
                <a:lnTo>
                  <a:pt x="68727" y="18742"/>
                </a:lnTo>
                <a:lnTo>
                  <a:pt x="62792" y="18742"/>
                </a:lnTo>
                <a:lnTo>
                  <a:pt x="62792" y="12807"/>
                </a:lnTo>
                <a:close/>
                <a:moveTo>
                  <a:pt x="74975" y="12807"/>
                </a:moveTo>
                <a:lnTo>
                  <a:pt x="74975" y="18742"/>
                </a:lnTo>
                <a:lnTo>
                  <a:pt x="69039" y="18742"/>
                </a:lnTo>
                <a:lnTo>
                  <a:pt x="69039" y="12807"/>
                </a:lnTo>
                <a:close/>
                <a:moveTo>
                  <a:pt x="81223" y="12807"/>
                </a:moveTo>
                <a:lnTo>
                  <a:pt x="81223" y="18742"/>
                </a:lnTo>
                <a:lnTo>
                  <a:pt x="75286" y="18742"/>
                </a:lnTo>
                <a:lnTo>
                  <a:pt x="75286" y="12807"/>
                </a:lnTo>
                <a:close/>
                <a:moveTo>
                  <a:pt x="87470" y="12807"/>
                </a:moveTo>
                <a:lnTo>
                  <a:pt x="87470" y="18742"/>
                </a:lnTo>
                <a:lnTo>
                  <a:pt x="81535" y="18742"/>
                </a:lnTo>
                <a:lnTo>
                  <a:pt x="81535" y="12807"/>
                </a:lnTo>
                <a:close/>
                <a:moveTo>
                  <a:pt x="93720" y="12807"/>
                </a:moveTo>
                <a:lnTo>
                  <a:pt x="93720" y="18742"/>
                </a:lnTo>
                <a:lnTo>
                  <a:pt x="87784" y="18742"/>
                </a:lnTo>
                <a:lnTo>
                  <a:pt x="87784" y="12807"/>
                </a:lnTo>
                <a:close/>
                <a:moveTo>
                  <a:pt x="99967" y="12807"/>
                </a:moveTo>
                <a:lnTo>
                  <a:pt x="99967" y="18742"/>
                </a:lnTo>
                <a:lnTo>
                  <a:pt x="94031" y="18742"/>
                </a:lnTo>
                <a:lnTo>
                  <a:pt x="94031" y="12807"/>
                </a:lnTo>
                <a:close/>
                <a:moveTo>
                  <a:pt x="106214" y="12807"/>
                </a:moveTo>
                <a:lnTo>
                  <a:pt x="106214" y="18742"/>
                </a:lnTo>
                <a:lnTo>
                  <a:pt x="100280" y="18742"/>
                </a:lnTo>
                <a:lnTo>
                  <a:pt x="100280" y="12807"/>
                </a:lnTo>
                <a:close/>
                <a:moveTo>
                  <a:pt x="112461" y="12807"/>
                </a:moveTo>
                <a:lnTo>
                  <a:pt x="112461" y="18742"/>
                </a:lnTo>
                <a:lnTo>
                  <a:pt x="106527" y="18742"/>
                </a:lnTo>
                <a:lnTo>
                  <a:pt x="106527" y="12807"/>
                </a:lnTo>
                <a:close/>
                <a:moveTo>
                  <a:pt x="118710" y="12807"/>
                </a:moveTo>
                <a:lnTo>
                  <a:pt x="118710" y="18742"/>
                </a:lnTo>
                <a:lnTo>
                  <a:pt x="112774" y="18742"/>
                </a:lnTo>
                <a:lnTo>
                  <a:pt x="112774" y="12807"/>
                </a:lnTo>
                <a:close/>
                <a:moveTo>
                  <a:pt x="124957" y="12807"/>
                </a:moveTo>
                <a:lnTo>
                  <a:pt x="124957" y="18742"/>
                </a:lnTo>
                <a:lnTo>
                  <a:pt x="119021" y="18742"/>
                </a:lnTo>
                <a:lnTo>
                  <a:pt x="119021" y="12807"/>
                </a:lnTo>
                <a:close/>
                <a:moveTo>
                  <a:pt x="131204" y="12807"/>
                </a:moveTo>
                <a:lnTo>
                  <a:pt x="131204" y="18742"/>
                </a:lnTo>
                <a:lnTo>
                  <a:pt x="125270" y="18742"/>
                </a:lnTo>
                <a:lnTo>
                  <a:pt x="125270" y="12807"/>
                </a:lnTo>
                <a:close/>
                <a:moveTo>
                  <a:pt x="137451" y="12807"/>
                </a:moveTo>
                <a:lnTo>
                  <a:pt x="137451" y="18742"/>
                </a:lnTo>
                <a:lnTo>
                  <a:pt x="131517" y="18742"/>
                </a:lnTo>
                <a:lnTo>
                  <a:pt x="131517" y="12807"/>
                </a:lnTo>
                <a:close/>
                <a:moveTo>
                  <a:pt x="143702" y="12807"/>
                </a:moveTo>
                <a:lnTo>
                  <a:pt x="143702" y="18742"/>
                </a:lnTo>
                <a:lnTo>
                  <a:pt x="137766" y="18742"/>
                </a:lnTo>
                <a:lnTo>
                  <a:pt x="137766" y="12807"/>
                </a:lnTo>
                <a:close/>
                <a:moveTo>
                  <a:pt x="149949" y="12807"/>
                </a:moveTo>
                <a:lnTo>
                  <a:pt x="149949" y="18742"/>
                </a:lnTo>
                <a:lnTo>
                  <a:pt x="144015" y="18742"/>
                </a:lnTo>
                <a:lnTo>
                  <a:pt x="144015" y="12807"/>
                </a:lnTo>
                <a:close/>
                <a:moveTo>
                  <a:pt x="156196" y="12807"/>
                </a:moveTo>
                <a:lnTo>
                  <a:pt x="156196" y="18742"/>
                </a:lnTo>
                <a:lnTo>
                  <a:pt x="150262" y="18742"/>
                </a:lnTo>
                <a:lnTo>
                  <a:pt x="150262" y="12807"/>
                </a:lnTo>
                <a:close/>
                <a:moveTo>
                  <a:pt x="162445" y="12807"/>
                </a:moveTo>
                <a:lnTo>
                  <a:pt x="162445" y="18742"/>
                </a:lnTo>
                <a:lnTo>
                  <a:pt x="156509" y="18742"/>
                </a:lnTo>
                <a:lnTo>
                  <a:pt x="156509" y="12807"/>
                </a:lnTo>
                <a:close/>
                <a:moveTo>
                  <a:pt x="168692" y="12807"/>
                </a:moveTo>
                <a:lnTo>
                  <a:pt x="168692" y="18742"/>
                </a:lnTo>
                <a:lnTo>
                  <a:pt x="162756" y="18742"/>
                </a:lnTo>
                <a:lnTo>
                  <a:pt x="162756" y="12807"/>
                </a:lnTo>
                <a:close/>
                <a:moveTo>
                  <a:pt x="174939" y="12807"/>
                </a:moveTo>
                <a:lnTo>
                  <a:pt x="174939" y="18742"/>
                </a:lnTo>
                <a:lnTo>
                  <a:pt x="169005" y="18742"/>
                </a:lnTo>
                <a:lnTo>
                  <a:pt x="169005" y="12807"/>
                </a:lnTo>
                <a:close/>
                <a:moveTo>
                  <a:pt x="181186" y="12807"/>
                </a:moveTo>
                <a:lnTo>
                  <a:pt x="181186" y="18742"/>
                </a:lnTo>
                <a:lnTo>
                  <a:pt x="175252" y="18742"/>
                </a:lnTo>
                <a:lnTo>
                  <a:pt x="175252" y="12807"/>
                </a:lnTo>
                <a:close/>
                <a:moveTo>
                  <a:pt x="187435" y="12807"/>
                </a:moveTo>
                <a:lnTo>
                  <a:pt x="187435" y="18742"/>
                </a:lnTo>
                <a:lnTo>
                  <a:pt x="181499" y="18742"/>
                </a:lnTo>
                <a:lnTo>
                  <a:pt x="181499" y="12807"/>
                </a:lnTo>
                <a:close/>
                <a:moveTo>
                  <a:pt x="193684" y="12807"/>
                </a:moveTo>
                <a:lnTo>
                  <a:pt x="193684" y="18742"/>
                </a:lnTo>
                <a:lnTo>
                  <a:pt x="187749" y="18742"/>
                </a:lnTo>
                <a:lnTo>
                  <a:pt x="187749" y="12807"/>
                </a:lnTo>
                <a:close/>
                <a:moveTo>
                  <a:pt x="199931" y="12807"/>
                </a:moveTo>
                <a:lnTo>
                  <a:pt x="199931" y="18742"/>
                </a:lnTo>
                <a:lnTo>
                  <a:pt x="193996" y="18742"/>
                </a:lnTo>
                <a:lnTo>
                  <a:pt x="193996" y="12807"/>
                </a:lnTo>
                <a:close/>
                <a:moveTo>
                  <a:pt x="206180" y="12807"/>
                </a:moveTo>
                <a:lnTo>
                  <a:pt x="206180" y="18742"/>
                </a:lnTo>
                <a:lnTo>
                  <a:pt x="200244" y="18742"/>
                </a:lnTo>
                <a:lnTo>
                  <a:pt x="200244" y="12807"/>
                </a:lnTo>
                <a:close/>
                <a:moveTo>
                  <a:pt x="212427" y="12807"/>
                </a:moveTo>
                <a:lnTo>
                  <a:pt x="212427" y="18742"/>
                </a:lnTo>
                <a:lnTo>
                  <a:pt x="206491" y="18742"/>
                </a:lnTo>
                <a:lnTo>
                  <a:pt x="206491" y="12807"/>
                </a:lnTo>
                <a:close/>
                <a:moveTo>
                  <a:pt x="218674" y="12807"/>
                </a:moveTo>
                <a:lnTo>
                  <a:pt x="218674" y="18742"/>
                </a:lnTo>
                <a:lnTo>
                  <a:pt x="212739" y="18742"/>
                </a:lnTo>
                <a:lnTo>
                  <a:pt x="212739" y="12807"/>
                </a:lnTo>
                <a:close/>
                <a:moveTo>
                  <a:pt x="224921" y="12807"/>
                </a:moveTo>
                <a:lnTo>
                  <a:pt x="224921" y="18742"/>
                </a:lnTo>
                <a:lnTo>
                  <a:pt x="218987" y="18742"/>
                </a:lnTo>
                <a:lnTo>
                  <a:pt x="218987" y="12807"/>
                </a:lnTo>
                <a:close/>
                <a:moveTo>
                  <a:pt x="231170" y="12807"/>
                </a:moveTo>
                <a:lnTo>
                  <a:pt x="231170" y="18742"/>
                </a:lnTo>
                <a:lnTo>
                  <a:pt x="225234" y="18742"/>
                </a:lnTo>
                <a:lnTo>
                  <a:pt x="225234" y="12807"/>
                </a:lnTo>
                <a:close/>
                <a:moveTo>
                  <a:pt x="237417" y="12807"/>
                </a:moveTo>
                <a:lnTo>
                  <a:pt x="237417" y="18742"/>
                </a:lnTo>
                <a:lnTo>
                  <a:pt x="231481" y="18742"/>
                </a:lnTo>
                <a:lnTo>
                  <a:pt x="231481" y="12807"/>
                </a:lnTo>
                <a:close/>
                <a:moveTo>
                  <a:pt x="243664" y="12807"/>
                </a:moveTo>
                <a:lnTo>
                  <a:pt x="243664" y="18742"/>
                </a:lnTo>
                <a:lnTo>
                  <a:pt x="237729" y="18742"/>
                </a:lnTo>
                <a:lnTo>
                  <a:pt x="237729" y="12807"/>
                </a:lnTo>
                <a:close/>
                <a:moveTo>
                  <a:pt x="249914" y="12807"/>
                </a:moveTo>
                <a:lnTo>
                  <a:pt x="249914" y="18742"/>
                </a:lnTo>
                <a:lnTo>
                  <a:pt x="243978" y="18742"/>
                </a:lnTo>
                <a:lnTo>
                  <a:pt x="243978" y="12807"/>
                </a:lnTo>
                <a:close/>
                <a:moveTo>
                  <a:pt x="256161" y="12807"/>
                </a:moveTo>
                <a:lnTo>
                  <a:pt x="256161" y="18742"/>
                </a:lnTo>
                <a:lnTo>
                  <a:pt x="250225" y="18742"/>
                </a:lnTo>
                <a:lnTo>
                  <a:pt x="250225" y="12807"/>
                </a:lnTo>
                <a:close/>
                <a:moveTo>
                  <a:pt x="262409" y="12807"/>
                </a:moveTo>
                <a:lnTo>
                  <a:pt x="262409" y="18742"/>
                </a:lnTo>
                <a:lnTo>
                  <a:pt x="256474" y="18742"/>
                </a:lnTo>
                <a:lnTo>
                  <a:pt x="256474" y="12807"/>
                </a:lnTo>
                <a:close/>
                <a:moveTo>
                  <a:pt x="268656" y="12807"/>
                </a:moveTo>
                <a:lnTo>
                  <a:pt x="268656" y="18742"/>
                </a:lnTo>
                <a:lnTo>
                  <a:pt x="262721" y="18742"/>
                </a:lnTo>
                <a:lnTo>
                  <a:pt x="262721" y="12807"/>
                </a:lnTo>
                <a:close/>
                <a:moveTo>
                  <a:pt x="274904" y="12807"/>
                </a:moveTo>
                <a:lnTo>
                  <a:pt x="274904" y="18742"/>
                </a:lnTo>
                <a:lnTo>
                  <a:pt x="268968" y="18742"/>
                </a:lnTo>
                <a:lnTo>
                  <a:pt x="268968" y="12807"/>
                </a:lnTo>
                <a:close/>
                <a:moveTo>
                  <a:pt x="6251" y="19054"/>
                </a:moveTo>
                <a:lnTo>
                  <a:pt x="6251" y="24990"/>
                </a:lnTo>
                <a:lnTo>
                  <a:pt x="315" y="24990"/>
                </a:lnTo>
                <a:lnTo>
                  <a:pt x="315" y="19054"/>
                </a:lnTo>
                <a:close/>
                <a:moveTo>
                  <a:pt x="12498" y="19054"/>
                </a:moveTo>
                <a:lnTo>
                  <a:pt x="12498" y="24990"/>
                </a:lnTo>
                <a:lnTo>
                  <a:pt x="6562" y="24990"/>
                </a:lnTo>
                <a:lnTo>
                  <a:pt x="6562" y="19054"/>
                </a:lnTo>
                <a:close/>
                <a:moveTo>
                  <a:pt x="18745" y="19054"/>
                </a:moveTo>
                <a:lnTo>
                  <a:pt x="18745" y="24990"/>
                </a:lnTo>
                <a:lnTo>
                  <a:pt x="12810" y="24990"/>
                </a:lnTo>
                <a:lnTo>
                  <a:pt x="12810" y="19054"/>
                </a:lnTo>
                <a:close/>
                <a:moveTo>
                  <a:pt x="24992" y="19054"/>
                </a:moveTo>
                <a:lnTo>
                  <a:pt x="24992" y="24990"/>
                </a:lnTo>
                <a:lnTo>
                  <a:pt x="19058" y="24990"/>
                </a:lnTo>
                <a:lnTo>
                  <a:pt x="19058" y="19054"/>
                </a:lnTo>
                <a:close/>
                <a:moveTo>
                  <a:pt x="31241" y="19054"/>
                </a:moveTo>
                <a:lnTo>
                  <a:pt x="31241" y="24990"/>
                </a:lnTo>
                <a:lnTo>
                  <a:pt x="25305" y="24990"/>
                </a:lnTo>
                <a:lnTo>
                  <a:pt x="25305" y="19054"/>
                </a:lnTo>
                <a:close/>
                <a:moveTo>
                  <a:pt x="37489" y="19054"/>
                </a:moveTo>
                <a:lnTo>
                  <a:pt x="37489" y="24990"/>
                </a:lnTo>
                <a:lnTo>
                  <a:pt x="31553" y="24990"/>
                </a:lnTo>
                <a:lnTo>
                  <a:pt x="31553" y="19054"/>
                </a:lnTo>
                <a:close/>
                <a:moveTo>
                  <a:pt x="43737" y="19054"/>
                </a:moveTo>
                <a:lnTo>
                  <a:pt x="43737" y="24990"/>
                </a:lnTo>
                <a:lnTo>
                  <a:pt x="37802" y="24990"/>
                </a:lnTo>
                <a:lnTo>
                  <a:pt x="37802" y="19054"/>
                </a:lnTo>
                <a:close/>
                <a:moveTo>
                  <a:pt x="49985" y="19054"/>
                </a:moveTo>
                <a:lnTo>
                  <a:pt x="49985" y="24990"/>
                </a:lnTo>
                <a:lnTo>
                  <a:pt x="44049" y="24990"/>
                </a:lnTo>
                <a:lnTo>
                  <a:pt x="44049" y="19054"/>
                </a:lnTo>
                <a:close/>
                <a:moveTo>
                  <a:pt x="56232" y="19054"/>
                </a:moveTo>
                <a:lnTo>
                  <a:pt x="56232" y="24990"/>
                </a:lnTo>
                <a:lnTo>
                  <a:pt x="50296" y="24990"/>
                </a:lnTo>
                <a:lnTo>
                  <a:pt x="50296" y="19054"/>
                </a:lnTo>
                <a:close/>
                <a:moveTo>
                  <a:pt x="62480" y="19054"/>
                </a:moveTo>
                <a:lnTo>
                  <a:pt x="62480" y="24990"/>
                </a:lnTo>
                <a:lnTo>
                  <a:pt x="56545" y="24990"/>
                </a:lnTo>
                <a:lnTo>
                  <a:pt x="56545" y="19054"/>
                </a:lnTo>
                <a:close/>
                <a:moveTo>
                  <a:pt x="68727" y="19054"/>
                </a:moveTo>
                <a:lnTo>
                  <a:pt x="68727" y="24990"/>
                </a:lnTo>
                <a:lnTo>
                  <a:pt x="62792" y="24990"/>
                </a:lnTo>
                <a:lnTo>
                  <a:pt x="62792" y="19054"/>
                </a:lnTo>
                <a:close/>
                <a:moveTo>
                  <a:pt x="74975" y="19054"/>
                </a:moveTo>
                <a:lnTo>
                  <a:pt x="74975" y="24990"/>
                </a:lnTo>
                <a:lnTo>
                  <a:pt x="69039" y="24990"/>
                </a:lnTo>
                <a:lnTo>
                  <a:pt x="69039" y="19054"/>
                </a:lnTo>
                <a:close/>
                <a:moveTo>
                  <a:pt x="81223" y="19054"/>
                </a:moveTo>
                <a:lnTo>
                  <a:pt x="81223" y="24990"/>
                </a:lnTo>
                <a:lnTo>
                  <a:pt x="75286" y="24990"/>
                </a:lnTo>
                <a:lnTo>
                  <a:pt x="75286" y="19054"/>
                </a:lnTo>
                <a:close/>
                <a:moveTo>
                  <a:pt x="87470" y="19054"/>
                </a:moveTo>
                <a:lnTo>
                  <a:pt x="87470" y="24990"/>
                </a:lnTo>
                <a:lnTo>
                  <a:pt x="81535" y="24990"/>
                </a:lnTo>
                <a:lnTo>
                  <a:pt x="81535" y="19054"/>
                </a:lnTo>
                <a:close/>
                <a:moveTo>
                  <a:pt x="93720" y="19054"/>
                </a:moveTo>
                <a:lnTo>
                  <a:pt x="93720" y="24990"/>
                </a:lnTo>
                <a:lnTo>
                  <a:pt x="87784" y="24990"/>
                </a:lnTo>
                <a:lnTo>
                  <a:pt x="87784" y="19054"/>
                </a:lnTo>
                <a:close/>
                <a:moveTo>
                  <a:pt x="99967" y="19054"/>
                </a:moveTo>
                <a:lnTo>
                  <a:pt x="99967" y="24990"/>
                </a:lnTo>
                <a:lnTo>
                  <a:pt x="94031" y="24990"/>
                </a:lnTo>
                <a:lnTo>
                  <a:pt x="94031" y="19054"/>
                </a:lnTo>
                <a:close/>
                <a:moveTo>
                  <a:pt x="106214" y="19054"/>
                </a:moveTo>
                <a:lnTo>
                  <a:pt x="106214" y="24990"/>
                </a:lnTo>
                <a:lnTo>
                  <a:pt x="100280" y="24990"/>
                </a:lnTo>
                <a:lnTo>
                  <a:pt x="100280" y="19054"/>
                </a:lnTo>
                <a:close/>
                <a:moveTo>
                  <a:pt x="112461" y="19054"/>
                </a:moveTo>
                <a:lnTo>
                  <a:pt x="112461" y="24990"/>
                </a:lnTo>
                <a:lnTo>
                  <a:pt x="106527" y="24990"/>
                </a:lnTo>
                <a:lnTo>
                  <a:pt x="106527" y="19054"/>
                </a:lnTo>
                <a:close/>
                <a:moveTo>
                  <a:pt x="118710" y="19054"/>
                </a:moveTo>
                <a:lnTo>
                  <a:pt x="118710" y="24990"/>
                </a:lnTo>
                <a:lnTo>
                  <a:pt x="112774" y="24990"/>
                </a:lnTo>
                <a:lnTo>
                  <a:pt x="112774" y="19054"/>
                </a:lnTo>
                <a:close/>
                <a:moveTo>
                  <a:pt x="124957" y="19054"/>
                </a:moveTo>
                <a:lnTo>
                  <a:pt x="124957" y="24990"/>
                </a:lnTo>
                <a:lnTo>
                  <a:pt x="119021" y="24990"/>
                </a:lnTo>
                <a:lnTo>
                  <a:pt x="119021" y="19054"/>
                </a:lnTo>
                <a:close/>
                <a:moveTo>
                  <a:pt x="131204" y="19054"/>
                </a:moveTo>
                <a:lnTo>
                  <a:pt x="131204" y="24990"/>
                </a:lnTo>
                <a:lnTo>
                  <a:pt x="125270" y="24990"/>
                </a:lnTo>
                <a:lnTo>
                  <a:pt x="125270" y="19054"/>
                </a:lnTo>
                <a:close/>
                <a:moveTo>
                  <a:pt x="137451" y="19054"/>
                </a:moveTo>
                <a:lnTo>
                  <a:pt x="137451" y="24990"/>
                </a:lnTo>
                <a:lnTo>
                  <a:pt x="131517" y="24990"/>
                </a:lnTo>
                <a:lnTo>
                  <a:pt x="131517" y="19054"/>
                </a:lnTo>
                <a:close/>
                <a:moveTo>
                  <a:pt x="143702" y="19054"/>
                </a:moveTo>
                <a:lnTo>
                  <a:pt x="143702" y="24990"/>
                </a:lnTo>
                <a:lnTo>
                  <a:pt x="137766" y="24990"/>
                </a:lnTo>
                <a:lnTo>
                  <a:pt x="137766" y="19054"/>
                </a:lnTo>
                <a:close/>
                <a:moveTo>
                  <a:pt x="149949" y="19054"/>
                </a:moveTo>
                <a:lnTo>
                  <a:pt x="149949" y="24990"/>
                </a:lnTo>
                <a:lnTo>
                  <a:pt x="144015" y="24990"/>
                </a:lnTo>
                <a:lnTo>
                  <a:pt x="144015" y="19054"/>
                </a:lnTo>
                <a:close/>
                <a:moveTo>
                  <a:pt x="156196" y="19054"/>
                </a:moveTo>
                <a:lnTo>
                  <a:pt x="156196" y="24990"/>
                </a:lnTo>
                <a:lnTo>
                  <a:pt x="150262" y="24990"/>
                </a:lnTo>
                <a:lnTo>
                  <a:pt x="150262" y="19054"/>
                </a:lnTo>
                <a:close/>
                <a:moveTo>
                  <a:pt x="162445" y="19054"/>
                </a:moveTo>
                <a:lnTo>
                  <a:pt x="162445" y="24990"/>
                </a:lnTo>
                <a:lnTo>
                  <a:pt x="156509" y="24990"/>
                </a:lnTo>
                <a:lnTo>
                  <a:pt x="156509" y="19054"/>
                </a:lnTo>
                <a:close/>
                <a:moveTo>
                  <a:pt x="168692" y="19054"/>
                </a:moveTo>
                <a:lnTo>
                  <a:pt x="168692" y="24990"/>
                </a:lnTo>
                <a:lnTo>
                  <a:pt x="162756" y="24990"/>
                </a:lnTo>
                <a:lnTo>
                  <a:pt x="162756" y="19054"/>
                </a:lnTo>
                <a:close/>
                <a:moveTo>
                  <a:pt x="174939" y="19054"/>
                </a:moveTo>
                <a:lnTo>
                  <a:pt x="174939" y="24990"/>
                </a:lnTo>
                <a:lnTo>
                  <a:pt x="169005" y="24990"/>
                </a:lnTo>
                <a:lnTo>
                  <a:pt x="169005" y="19054"/>
                </a:lnTo>
                <a:close/>
                <a:moveTo>
                  <a:pt x="181186" y="19054"/>
                </a:moveTo>
                <a:lnTo>
                  <a:pt x="181186" y="24990"/>
                </a:lnTo>
                <a:lnTo>
                  <a:pt x="175252" y="24990"/>
                </a:lnTo>
                <a:lnTo>
                  <a:pt x="175252" y="19054"/>
                </a:lnTo>
                <a:close/>
                <a:moveTo>
                  <a:pt x="187435" y="19054"/>
                </a:moveTo>
                <a:lnTo>
                  <a:pt x="187435" y="24990"/>
                </a:lnTo>
                <a:lnTo>
                  <a:pt x="181499" y="24990"/>
                </a:lnTo>
                <a:lnTo>
                  <a:pt x="181499" y="19054"/>
                </a:lnTo>
                <a:close/>
                <a:moveTo>
                  <a:pt x="193684" y="19054"/>
                </a:moveTo>
                <a:lnTo>
                  <a:pt x="193684" y="24990"/>
                </a:lnTo>
                <a:lnTo>
                  <a:pt x="187749" y="24990"/>
                </a:lnTo>
                <a:lnTo>
                  <a:pt x="187749" y="19054"/>
                </a:lnTo>
                <a:close/>
                <a:moveTo>
                  <a:pt x="199931" y="19054"/>
                </a:moveTo>
                <a:lnTo>
                  <a:pt x="199931" y="24990"/>
                </a:lnTo>
                <a:lnTo>
                  <a:pt x="193996" y="24990"/>
                </a:lnTo>
                <a:lnTo>
                  <a:pt x="193996" y="19054"/>
                </a:lnTo>
                <a:close/>
                <a:moveTo>
                  <a:pt x="206180" y="19054"/>
                </a:moveTo>
                <a:lnTo>
                  <a:pt x="206180" y="24990"/>
                </a:lnTo>
                <a:lnTo>
                  <a:pt x="200244" y="24990"/>
                </a:lnTo>
                <a:lnTo>
                  <a:pt x="200244" y="19054"/>
                </a:lnTo>
                <a:close/>
                <a:moveTo>
                  <a:pt x="212427" y="19054"/>
                </a:moveTo>
                <a:lnTo>
                  <a:pt x="212427" y="24990"/>
                </a:lnTo>
                <a:lnTo>
                  <a:pt x="206491" y="24990"/>
                </a:lnTo>
                <a:lnTo>
                  <a:pt x="206491" y="19054"/>
                </a:lnTo>
                <a:close/>
                <a:moveTo>
                  <a:pt x="218674" y="19054"/>
                </a:moveTo>
                <a:lnTo>
                  <a:pt x="218674" y="24990"/>
                </a:lnTo>
                <a:lnTo>
                  <a:pt x="212739" y="24990"/>
                </a:lnTo>
                <a:lnTo>
                  <a:pt x="212739" y="19054"/>
                </a:lnTo>
                <a:close/>
                <a:moveTo>
                  <a:pt x="224921" y="19054"/>
                </a:moveTo>
                <a:lnTo>
                  <a:pt x="224921" y="24990"/>
                </a:lnTo>
                <a:lnTo>
                  <a:pt x="218987" y="24990"/>
                </a:lnTo>
                <a:lnTo>
                  <a:pt x="218987" y="19054"/>
                </a:lnTo>
                <a:close/>
                <a:moveTo>
                  <a:pt x="231170" y="19054"/>
                </a:moveTo>
                <a:lnTo>
                  <a:pt x="231170" y="24990"/>
                </a:lnTo>
                <a:lnTo>
                  <a:pt x="225234" y="24990"/>
                </a:lnTo>
                <a:lnTo>
                  <a:pt x="225234" y="19054"/>
                </a:lnTo>
                <a:close/>
                <a:moveTo>
                  <a:pt x="237417" y="19054"/>
                </a:moveTo>
                <a:lnTo>
                  <a:pt x="237417" y="24990"/>
                </a:lnTo>
                <a:lnTo>
                  <a:pt x="231481" y="24990"/>
                </a:lnTo>
                <a:lnTo>
                  <a:pt x="231481" y="19054"/>
                </a:lnTo>
                <a:close/>
                <a:moveTo>
                  <a:pt x="243664" y="19054"/>
                </a:moveTo>
                <a:lnTo>
                  <a:pt x="243664" y="24990"/>
                </a:lnTo>
                <a:lnTo>
                  <a:pt x="237729" y="24990"/>
                </a:lnTo>
                <a:lnTo>
                  <a:pt x="237729" y="19054"/>
                </a:lnTo>
                <a:close/>
                <a:moveTo>
                  <a:pt x="249911" y="19054"/>
                </a:moveTo>
                <a:lnTo>
                  <a:pt x="249911" y="24990"/>
                </a:lnTo>
                <a:lnTo>
                  <a:pt x="243977" y="24990"/>
                </a:lnTo>
                <a:lnTo>
                  <a:pt x="243977" y="19054"/>
                </a:lnTo>
                <a:close/>
                <a:moveTo>
                  <a:pt x="256161" y="19054"/>
                </a:moveTo>
                <a:lnTo>
                  <a:pt x="256161" y="24990"/>
                </a:lnTo>
                <a:lnTo>
                  <a:pt x="250225" y="24990"/>
                </a:lnTo>
                <a:lnTo>
                  <a:pt x="250225" y="19054"/>
                </a:lnTo>
                <a:close/>
                <a:moveTo>
                  <a:pt x="262409" y="19054"/>
                </a:moveTo>
                <a:lnTo>
                  <a:pt x="262409" y="24990"/>
                </a:lnTo>
                <a:lnTo>
                  <a:pt x="256474" y="24990"/>
                </a:lnTo>
                <a:lnTo>
                  <a:pt x="256474" y="19054"/>
                </a:lnTo>
                <a:close/>
                <a:moveTo>
                  <a:pt x="268656" y="19054"/>
                </a:moveTo>
                <a:lnTo>
                  <a:pt x="268656" y="24990"/>
                </a:lnTo>
                <a:lnTo>
                  <a:pt x="262721" y="24990"/>
                </a:lnTo>
                <a:lnTo>
                  <a:pt x="262721" y="19054"/>
                </a:lnTo>
                <a:close/>
                <a:moveTo>
                  <a:pt x="274904" y="19054"/>
                </a:moveTo>
                <a:lnTo>
                  <a:pt x="274904" y="24990"/>
                </a:lnTo>
                <a:lnTo>
                  <a:pt x="268968" y="24990"/>
                </a:lnTo>
                <a:lnTo>
                  <a:pt x="268968" y="19054"/>
                </a:lnTo>
                <a:close/>
                <a:moveTo>
                  <a:pt x="6251" y="25301"/>
                </a:moveTo>
                <a:lnTo>
                  <a:pt x="6251" y="31237"/>
                </a:lnTo>
                <a:lnTo>
                  <a:pt x="315" y="31237"/>
                </a:lnTo>
                <a:lnTo>
                  <a:pt x="315" y="25301"/>
                </a:lnTo>
                <a:close/>
                <a:moveTo>
                  <a:pt x="12498" y="25301"/>
                </a:moveTo>
                <a:lnTo>
                  <a:pt x="12498" y="31237"/>
                </a:lnTo>
                <a:lnTo>
                  <a:pt x="6562" y="31237"/>
                </a:lnTo>
                <a:lnTo>
                  <a:pt x="6562" y="25301"/>
                </a:lnTo>
                <a:close/>
                <a:moveTo>
                  <a:pt x="18745" y="25301"/>
                </a:moveTo>
                <a:lnTo>
                  <a:pt x="18745" y="31237"/>
                </a:lnTo>
                <a:lnTo>
                  <a:pt x="12810" y="31237"/>
                </a:lnTo>
                <a:lnTo>
                  <a:pt x="12810" y="25301"/>
                </a:lnTo>
                <a:close/>
                <a:moveTo>
                  <a:pt x="24992" y="25301"/>
                </a:moveTo>
                <a:lnTo>
                  <a:pt x="24992" y="31237"/>
                </a:lnTo>
                <a:lnTo>
                  <a:pt x="19058" y="31237"/>
                </a:lnTo>
                <a:lnTo>
                  <a:pt x="19058" y="25301"/>
                </a:lnTo>
                <a:close/>
                <a:moveTo>
                  <a:pt x="31241" y="25301"/>
                </a:moveTo>
                <a:lnTo>
                  <a:pt x="31241" y="31237"/>
                </a:lnTo>
                <a:lnTo>
                  <a:pt x="25305" y="31237"/>
                </a:lnTo>
                <a:lnTo>
                  <a:pt x="25305" y="25301"/>
                </a:lnTo>
                <a:close/>
                <a:moveTo>
                  <a:pt x="37489" y="25301"/>
                </a:moveTo>
                <a:lnTo>
                  <a:pt x="37489" y="31237"/>
                </a:lnTo>
                <a:lnTo>
                  <a:pt x="31553" y="31237"/>
                </a:lnTo>
                <a:lnTo>
                  <a:pt x="31553" y="25301"/>
                </a:lnTo>
                <a:close/>
                <a:moveTo>
                  <a:pt x="43737" y="25301"/>
                </a:moveTo>
                <a:lnTo>
                  <a:pt x="43737" y="31237"/>
                </a:lnTo>
                <a:lnTo>
                  <a:pt x="37802" y="31237"/>
                </a:lnTo>
                <a:lnTo>
                  <a:pt x="37802" y="25301"/>
                </a:lnTo>
                <a:close/>
                <a:moveTo>
                  <a:pt x="49985" y="25301"/>
                </a:moveTo>
                <a:lnTo>
                  <a:pt x="49985" y="31237"/>
                </a:lnTo>
                <a:lnTo>
                  <a:pt x="44049" y="31237"/>
                </a:lnTo>
                <a:lnTo>
                  <a:pt x="44049" y="25301"/>
                </a:lnTo>
                <a:close/>
                <a:moveTo>
                  <a:pt x="56232" y="25301"/>
                </a:moveTo>
                <a:lnTo>
                  <a:pt x="56232" y="31237"/>
                </a:lnTo>
                <a:lnTo>
                  <a:pt x="50296" y="31237"/>
                </a:lnTo>
                <a:lnTo>
                  <a:pt x="50296" y="25301"/>
                </a:lnTo>
                <a:close/>
                <a:moveTo>
                  <a:pt x="62480" y="25301"/>
                </a:moveTo>
                <a:lnTo>
                  <a:pt x="62480" y="31237"/>
                </a:lnTo>
                <a:lnTo>
                  <a:pt x="56545" y="31237"/>
                </a:lnTo>
                <a:lnTo>
                  <a:pt x="56545" y="25301"/>
                </a:lnTo>
                <a:close/>
                <a:moveTo>
                  <a:pt x="68727" y="25301"/>
                </a:moveTo>
                <a:lnTo>
                  <a:pt x="68727" y="31237"/>
                </a:lnTo>
                <a:lnTo>
                  <a:pt x="62792" y="31237"/>
                </a:lnTo>
                <a:lnTo>
                  <a:pt x="62792" y="25301"/>
                </a:lnTo>
                <a:close/>
                <a:moveTo>
                  <a:pt x="74975" y="25301"/>
                </a:moveTo>
                <a:lnTo>
                  <a:pt x="74975" y="31237"/>
                </a:lnTo>
                <a:lnTo>
                  <a:pt x="69039" y="31237"/>
                </a:lnTo>
                <a:lnTo>
                  <a:pt x="69039" y="25301"/>
                </a:lnTo>
                <a:close/>
                <a:moveTo>
                  <a:pt x="81223" y="25301"/>
                </a:moveTo>
                <a:lnTo>
                  <a:pt x="81223" y="31237"/>
                </a:lnTo>
                <a:lnTo>
                  <a:pt x="75286" y="31237"/>
                </a:lnTo>
                <a:lnTo>
                  <a:pt x="75286" y="25301"/>
                </a:lnTo>
                <a:close/>
                <a:moveTo>
                  <a:pt x="87470" y="25301"/>
                </a:moveTo>
                <a:lnTo>
                  <a:pt x="87470" y="31237"/>
                </a:lnTo>
                <a:lnTo>
                  <a:pt x="81535" y="31237"/>
                </a:lnTo>
                <a:lnTo>
                  <a:pt x="81535" y="25301"/>
                </a:lnTo>
                <a:close/>
                <a:moveTo>
                  <a:pt x="93720" y="25301"/>
                </a:moveTo>
                <a:lnTo>
                  <a:pt x="93720" y="31237"/>
                </a:lnTo>
                <a:lnTo>
                  <a:pt x="87784" y="31237"/>
                </a:lnTo>
                <a:lnTo>
                  <a:pt x="87784" y="25301"/>
                </a:lnTo>
                <a:close/>
                <a:moveTo>
                  <a:pt x="99967" y="25301"/>
                </a:moveTo>
                <a:lnTo>
                  <a:pt x="99967" y="31237"/>
                </a:lnTo>
                <a:lnTo>
                  <a:pt x="94031" y="31237"/>
                </a:lnTo>
                <a:lnTo>
                  <a:pt x="94031" y="25301"/>
                </a:lnTo>
                <a:close/>
                <a:moveTo>
                  <a:pt x="106214" y="25301"/>
                </a:moveTo>
                <a:lnTo>
                  <a:pt x="106214" y="31237"/>
                </a:lnTo>
                <a:lnTo>
                  <a:pt x="100280" y="31237"/>
                </a:lnTo>
                <a:lnTo>
                  <a:pt x="100280" y="25301"/>
                </a:lnTo>
                <a:close/>
                <a:moveTo>
                  <a:pt x="112461" y="25301"/>
                </a:moveTo>
                <a:lnTo>
                  <a:pt x="112461" y="31237"/>
                </a:lnTo>
                <a:lnTo>
                  <a:pt x="106527" y="31237"/>
                </a:lnTo>
                <a:lnTo>
                  <a:pt x="106527" y="25301"/>
                </a:lnTo>
                <a:close/>
                <a:moveTo>
                  <a:pt x="118710" y="25301"/>
                </a:moveTo>
                <a:lnTo>
                  <a:pt x="118710" y="31237"/>
                </a:lnTo>
                <a:lnTo>
                  <a:pt x="112774" y="31237"/>
                </a:lnTo>
                <a:lnTo>
                  <a:pt x="112774" y="25301"/>
                </a:lnTo>
                <a:close/>
                <a:moveTo>
                  <a:pt x="124957" y="25301"/>
                </a:moveTo>
                <a:lnTo>
                  <a:pt x="124957" y="31237"/>
                </a:lnTo>
                <a:lnTo>
                  <a:pt x="119021" y="31237"/>
                </a:lnTo>
                <a:lnTo>
                  <a:pt x="119021" y="25301"/>
                </a:lnTo>
                <a:close/>
                <a:moveTo>
                  <a:pt x="131204" y="25301"/>
                </a:moveTo>
                <a:lnTo>
                  <a:pt x="131204" y="31237"/>
                </a:lnTo>
                <a:lnTo>
                  <a:pt x="125270" y="31237"/>
                </a:lnTo>
                <a:lnTo>
                  <a:pt x="125270" y="25301"/>
                </a:lnTo>
                <a:close/>
                <a:moveTo>
                  <a:pt x="137451" y="25301"/>
                </a:moveTo>
                <a:lnTo>
                  <a:pt x="137451" y="31237"/>
                </a:lnTo>
                <a:lnTo>
                  <a:pt x="131517" y="31237"/>
                </a:lnTo>
                <a:lnTo>
                  <a:pt x="131517" y="25301"/>
                </a:lnTo>
                <a:close/>
                <a:moveTo>
                  <a:pt x="143702" y="25301"/>
                </a:moveTo>
                <a:lnTo>
                  <a:pt x="143702" y="31237"/>
                </a:lnTo>
                <a:lnTo>
                  <a:pt x="137766" y="31237"/>
                </a:lnTo>
                <a:lnTo>
                  <a:pt x="137766" y="25301"/>
                </a:lnTo>
                <a:close/>
                <a:moveTo>
                  <a:pt x="149949" y="25301"/>
                </a:moveTo>
                <a:lnTo>
                  <a:pt x="149949" y="31237"/>
                </a:lnTo>
                <a:lnTo>
                  <a:pt x="144015" y="31237"/>
                </a:lnTo>
                <a:lnTo>
                  <a:pt x="144015" y="25301"/>
                </a:lnTo>
                <a:close/>
                <a:moveTo>
                  <a:pt x="156196" y="25301"/>
                </a:moveTo>
                <a:lnTo>
                  <a:pt x="156196" y="31237"/>
                </a:lnTo>
                <a:lnTo>
                  <a:pt x="150262" y="31237"/>
                </a:lnTo>
                <a:lnTo>
                  <a:pt x="150262" y="25301"/>
                </a:lnTo>
                <a:close/>
                <a:moveTo>
                  <a:pt x="162445" y="25301"/>
                </a:moveTo>
                <a:lnTo>
                  <a:pt x="162445" y="31237"/>
                </a:lnTo>
                <a:lnTo>
                  <a:pt x="156509" y="31237"/>
                </a:lnTo>
                <a:lnTo>
                  <a:pt x="156509" y="25301"/>
                </a:lnTo>
                <a:close/>
                <a:moveTo>
                  <a:pt x="168692" y="25301"/>
                </a:moveTo>
                <a:lnTo>
                  <a:pt x="168692" y="31237"/>
                </a:lnTo>
                <a:lnTo>
                  <a:pt x="162756" y="31237"/>
                </a:lnTo>
                <a:lnTo>
                  <a:pt x="162756" y="25301"/>
                </a:lnTo>
                <a:close/>
                <a:moveTo>
                  <a:pt x="174939" y="25301"/>
                </a:moveTo>
                <a:lnTo>
                  <a:pt x="174939" y="31237"/>
                </a:lnTo>
                <a:lnTo>
                  <a:pt x="169005" y="31237"/>
                </a:lnTo>
                <a:lnTo>
                  <a:pt x="169005" y="25301"/>
                </a:lnTo>
                <a:close/>
                <a:moveTo>
                  <a:pt x="181186" y="25301"/>
                </a:moveTo>
                <a:lnTo>
                  <a:pt x="181186" y="31237"/>
                </a:lnTo>
                <a:lnTo>
                  <a:pt x="175252" y="31237"/>
                </a:lnTo>
                <a:lnTo>
                  <a:pt x="175252" y="25301"/>
                </a:lnTo>
                <a:close/>
                <a:moveTo>
                  <a:pt x="187435" y="25301"/>
                </a:moveTo>
                <a:lnTo>
                  <a:pt x="187435" y="31237"/>
                </a:lnTo>
                <a:lnTo>
                  <a:pt x="181499" y="31237"/>
                </a:lnTo>
                <a:lnTo>
                  <a:pt x="181499" y="25301"/>
                </a:lnTo>
                <a:close/>
                <a:moveTo>
                  <a:pt x="193684" y="25301"/>
                </a:moveTo>
                <a:lnTo>
                  <a:pt x="193684" y="31237"/>
                </a:lnTo>
                <a:lnTo>
                  <a:pt x="187749" y="31237"/>
                </a:lnTo>
                <a:lnTo>
                  <a:pt x="187749" y="25301"/>
                </a:lnTo>
                <a:close/>
                <a:moveTo>
                  <a:pt x="199931" y="25301"/>
                </a:moveTo>
                <a:lnTo>
                  <a:pt x="199931" y="31237"/>
                </a:lnTo>
                <a:lnTo>
                  <a:pt x="193996" y="31237"/>
                </a:lnTo>
                <a:lnTo>
                  <a:pt x="193996" y="25301"/>
                </a:lnTo>
                <a:close/>
                <a:moveTo>
                  <a:pt x="206180" y="25301"/>
                </a:moveTo>
                <a:lnTo>
                  <a:pt x="206180" y="31237"/>
                </a:lnTo>
                <a:lnTo>
                  <a:pt x="200244" y="31237"/>
                </a:lnTo>
                <a:lnTo>
                  <a:pt x="200244" y="25301"/>
                </a:lnTo>
                <a:close/>
                <a:moveTo>
                  <a:pt x="212427" y="25301"/>
                </a:moveTo>
                <a:lnTo>
                  <a:pt x="212427" y="31237"/>
                </a:lnTo>
                <a:lnTo>
                  <a:pt x="206491" y="31237"/>
                </a:lnTo>
                <a:lnTo>
                  <a:pt x="206491" y="25301"/>
                </a:lnTo>
                <a:close/>
                <a:moveTo>
                  <a:pt x="218674" y="25301"/>
                </a:moveTo>
                <a:lnTo>
                  <a:pt x="218674" y="31237"/>
                </a:lnTo>
                <a:lnTo>
                  <a:pt x="212739" y="31237"/>
                </a:lnTo>
                <a:lnTo>
                  <a:pt x="212739" y="25301"/>
                </a:lnTo>
                <a:close/>
                <a:moveTo>
                  <a:pt x="224921" y="25301"/>
                </a:moveTo>
                <a:lnTo>
                  <a:pt x="224921" y="31237"/>
                </a:lnTo>
                <a:lnTo>
                  <a:pt x="218987" y="31237"/>
                </a:lnTo>
                <a:lnTo>
                  <a:pt x="218987" y="25301"/>
                </a:lnTo>
                <a:close/>
                <a:moveTo>
                  <a:pt x="231170" y="25301"/>
                </a:moveTo>
                <a:lnTo>
                  <a:pt x="231170" y="31237"/>
                </a:lnTo>
                <a:lnTo>
                  <a:pt x="225234" y="31237"/>
                </a:lnTo>
                <a:lnTo>
                  <a:pt x="225234" y="25301"/>
                </a:lnTo>
                <a:close/>
                <a:moveTo>
                  <a:pt x="237417" y="25301"/>
                </a:moveTo>
                <a:lnTo>
                  <a:pt x="237417" y="31237"/>
                </a:lnTo>
                <a:lnTo>
                  <a:pt x="231481" y="31237"/>
                </a:lnTo>
                <a:lnTo>
                  <a:pt x="231481" y="25301"/>
                </a:lnTo>
                <a:close/>
                <a:moveTo>
                  <a:pt x="243664" y="25301"/>
                </a:moveTo>
                <a:lnTo>
                  <a:pt x="243664" y="31237"/>
                </a:lnTo>
                <a:lnTo>
                  <a:pt x="237729" y="31237"/>
                </a:lnTo>
                <a:lnTo>
                  <a:pt x="237729" y="25301"/>
                </a:lnTo>
                <a:close/>
                <a:moveTo>
                  <a:pt x="249911" y="25301"/>
                </a:moveTo>
                <a:lnTo>
                  <a:pt x="249911" y="31237"/>
                </a:lnTo>
                <a:lnTo>
                  <a:pt x="243977" y="31237"/>
                </a:lnTo>
                <a:lnTo>
                  <a:pt x="243977" y="25301"/>
                </a:lnTo>
                <a:close/>
                <a:moveTo>
                  <a:pt x="256161" y="25301"/>
                </a:moveTo>
                <a:lnTo>
                  <a:pt x="256161" y="31237"/>
                </a:lnTo>
                <a:lnTo>
                  <a:pt x="250225" y="31237"/>
                </a:lnTo>
                <a:lnTo>
                  <a:pt x="250225" y="25301"/>
                </a:lnTo>
                <a:close/>
                <a:moveTo>
                  <a:pt x="262409" y="25301"/>
                </a:moveTo>
                <a:lnTo>
                  <a:pt x="262409" y="31237"/>
                </a:lnTo>
                <a:lnTo>
                  <a:pt x="256474" y="31237"/>
                </a:lnTo>
                <a:lnTo>
                  <a:pt x="256474" y="25301"/>
                </a:lnTo>
                <a:close/>
                <a:moveTo>
                  <a:pt x="268656" y="25301"/>
                </a:moveTo>
                <a:lnTo>
                  <a:pt x="268656" y="31237"/>
                </a:lnTo>
                <a:lnTo>
                  <a:pt x="262721" y="31237"/>
                </a:lnTo>
                <a:lnTo>
                  <a:pt x="262721" y="25301"/>
                </a:lnTo>
                <a:close/>
                <a:moveTo>
                  <a:pt x="274904" y="25301"/>
                </a:moveTo>
                <a:lnTo>
                  <a:pt x="274904" y="31237"/>
                </a:lnTo>
                <a:lnTo>
                  <a:pt x="268968" y="31237"/>
                </a:lnTo>
                <a:lnTo>
                  <a:pt x="268968" y="25301"/>
                </a:lnTo>
                <a:close/>
                <a:moveTo>
                  <a:pt x="6251" y="31548"/>
                </a:moveTo>
                <a:lnTo>
                  <a:pt x="6251" y="31550"/>
                </a:lnTo>
                <a:lnTo>
                  <a:pt x="6251" y="37484"/>
                </a:lnTo>
                <a:lnTo>
                  <a:pt x="315" y="37484"/>
                </a:lnTo>
                <a:lnTo>
                  <a:pt x="315" y="31548"/>
                </a:lnTo>
                <a:close/>
                <a:moveTo>
                  <a:pt x="12498" y="31548"/>
                </a:moveTo>
                <a:lnTo>
                  <a:pt x="12498" y="31550"/>
                </a:lnTo>
                <a:lnTo>
                  <a:pt x="12498" y="37484"/>
                </a:lnTo>
                <a:lnTo>
                  <a:pt x="6562" y="37484"/>
                </a:lnTo>
                <a:lnTo>
                  <a:pt x="6562" y="31548"/>
                </a:lnTo>
                <a:close/>
                <a:moveTo>
                  <a:pt x="18745" y="31548"/>
                </a:moveTo>
                <a:lnTo>
                  <a:pt x="18745" y="31550"/>
                </a:lnTo>
                <a:lnTo>
                  <a:pt x="18745" y="37484"/>
                </a:lnTo>
                <a:lnTo>
                  <a:pt x="12810" y="37484"/>
                </a:lnTo>
                <a:lnTo>
                  <a:pt x="12810" y="31548"/>
                </a:lnTo>
                <a:close/>
                <a:moveTo>
                  <a:pt x="24992" y="31548"/>
                </a:moveTo>
                <a:lnTo>
                  <a:pt x="24992" y="31550"/>
                </a:lnTo>
                <a:lnTo>
                  <a:pt x="24992" y="37484"/>
                </a:lnTo>
                <a:lnTo>
                  <a:pt x="19058" y="37484"/>
                </a:lnTo>
                <a:lnTo>
                  <a:pt x="19058" y="31548"/>
                </a:lnTo>
                <a:close/>
                <a:moveTo>
                  <a:pt x="31242" y="31548"/>
                </a:moveTo>
                <a:lnTo>
                  <a:pt x="31242" y="31550"/>
                </a:lnTo>
                <a:lnTo>
                  <a:pt x="31242" y="37484"/>
                </a:lnTo>
                <a:lnTo>
                  <a:pt x="25305" y="37484"/>
                </a:lnTo>
                <a:lnTo>
                  <a:pt x="25305" y="31548"/>
                </a:lnTo>
                <a:close/>
                <a:moveTo>
                  <a:pt x="162445" y="31548"/>
                </a:moveTo>
                <a:lnTo>
                  <a:pt x="162445" y="31550"/>
                </a:lnTo>
                <a:lnTo>
                  <a:pt x="162445" y="37484"/>
                </a:lnTo>
                <a:lnTo>
                  <a:pt x="156509" y="37484"/>
                </a:lnTo>
                <a:lnTo>
                  <a:pt x="156509" y="31548"/>
                </a:lnTo>
                <a:close/>
                <a:moveTo>
                  <a:pt x="168692" y="31548"/>
                </a:moveTo>
                <a:lnTo>
                  <a:pt x="168692" y="31550"/>
                </a:lnTo>
                <a:lnTo>
                  <a:pt x="168692" y="37484"/>
                </a:lnTo>
                <a:lnTo>
                  <a:pt x="162756" y="37484"/>
                </a:lnTo>
                <a:lnTo>
                  <a:pt x="162756" y="31548"/>
                </a:lnTo>
                <a:close/>
                <a:moveTo>
                  <a:pt x="174939" y="31548"/>
                </a:moveTo>
                <a:lnTo>
                  <a:pt x="174939" y="31550"/>
                </a:lnTo>
                <a:lnTo>
                  <a:pt x="174939" y="37484"/>
                </a:lnTo>
                <a:lnTo>
                  <a:pt x="169005" y="37484"/>
                </a:lnTo>
                <a:lnTo>
                  <a:pt x="169005" y="31548"/>
                </a:lnTo>
                <a:close/>
                <a:moveTo>
                  <a:pt x="181186" y="31548"/>
                </a:moveTo>
                <a:lnTo>
                  <a:pt x="181186" y="31550"/>
                </a:lnTo>
                <a:lnTo>
                  <a:pt x="181186" y="37484"/>
                </a:lnTo>
                <a:lnTo>
                  <a:pt x="175252" y="37484"/>
                </a:lnTo>
                <a:lnTo>
                  <a:pt x="175252" y="31548"/>
                </a:lnTo>
                <a:close/>
                <a:moveTo>
                  <a:pt x="187435" y="31548"/>
                </a:moveTo>
                <a:lnTo>
                  <a:pt x="187435" y="31550"/>
                </a:lnTo>
                <a:lnTo>
                  <a:pt x="187435" y="37484"/>
                </a:lnTo>
                <a:lnTo>
                  <a:pt x="181499" y="37484"/>
                </a:lnTo>
                <a:lnTo>
                  <a:pt x="181499" y="31548"/>
                </a:lnTo>
                <a:close/>
                <a:moveTo>
                  <a:pt x="37489" y="31552"/>
                </a:moveTo>
                <a:lnTo>
                  <a:pt x="37489" y="37486"/>
                </a:lnTo>
                <a:lnTo>
                  <a:pt x="31553" y="37486"/>
                </a:lnTo>
                <a:lnTo>
                  <a:pt x="31553" y="31552"/>
                </a:lnTo>
                <a:close/>
                <a:moveTo>
                  <a:pt x="43737" y="31552"/>
                </a:moveTo>
                <a:lnTo>
                  <a:pt x="43737" y="37486"/>
                </a:lnTo>
                <a:lnTo>
                  <a:pt x="37802" y="37486"/>
                </a:lnTo>
                <a:lnTo>
                  <a:pt x="37802" y="31552"/>
                </a:lnTo>
                <a:close/>
                <a:moveTo>
                  <a:pt x="49985" y="31552"/>
                </a:moveTo>
                <a:lnTo>
                  <a:pt x="49985" y="37486"/>
                </a:lnTo>
                <a:lnTo>
                  <a:pt x="44049" y="37486"/>
                </a:lnTo>
                <a:lnTo>
                  <a:pt x="44049" y="31552"/>
                </a:lnTo>
                <a:close/>
                <a:moveTo>
                  <a:pt x="56232" y="31552"/>
                </a:moveTo>
                <a:lnTo>
                  <a:pt x="56232" y="37486"/>
                </a:lnTo>
                <a:lnTo>
                  <a:pt x="50296" y="37486"/>
                </a:lnTo>
                <a:lnTo>
                  <a:pt x="50296" y="31552"/>
                </a:lnTo>
                <a:close/>
                <a:moveTo>
                  <a:pt x="62480" y="31552"/>
                </a:moveTo>
                <a:lnTo>
                  <a:pt x="62480" y="37486"/>
                </a:lnTo>
                <a:lnTo>
                  <a:pt x="56545" y="37486"/>
                </a:lnTo>
                <a:lnTo>
                  <a:pt x="56545" y="31552"/>
                </a:lnTo>
                <a:close/>
                <a:moveTo>
                  <a:pt x="68727" y="31552"/>
                </a:moveTo>
                <a:lnTo>
                  <a:pt x="68727" y="37486"/>
                </a:lnTo>
                <a:lnTo>
                  <a:pt x="62792" y="37486"/>
                </a:lnTo>
                <a:lnTo>
                  <a:pt x="62792" y="31552"/>
                </a:lnTo>
                <a:close/>
                <a:moveTo>
                  <a:pt x="74975" y="31552"/>
                </a:moveTo>
                <a:lnTo>
                  <a:pt x="74975" y="37486"/>
                </a:lnTo>
                <a:lnTo>
                  <a:pt x="69039" y="37486"/>
                </a:lnTo>
                <a:lnTo>
                  <a:pt x="69039" y="31552"/>
                </a:lnTo>
                <a:close/>
                <a:moveTo>
                  <a:pt x="81223" y="31552"/>
                </a:moveTo>
                <a:lnTo>
                  <a:pt x="81223" y="37486"/>
                </a:lnTo>
                <a:lnTo>
                  <a:pt x="75286" y="37486"/>
                </a:lnTo>
                <a:lnTo>
                  <a:pt x="75286" y="31552"/>
                </a:lnTo>
                <a:close/>
                <a:moveTo>
                  <a:pt x="87470" y="31552"/>
                </a:moveTo>
                <a:lnTo>
                  <a:pt x="87470" y="37486"/>
                </a:lnTo>
                <a:lnTo>
                  <a:pt x="81535" y="37486"/>
                </a:lnTo>
                <a:lnTo>
                  <a:pt x="81535" y="31552"/>
                </a:lnTo>
                <a:close/>
                <a:moveTo>
                  <a:pt x="93720" y="31552"/>
                </a:moveTo>
                <a:lnTo>
                  <a:pt x="93720" y="37486"/>
                </a:lnTo>
                <a:lnTo>
                  <a:pt x="87784" y="37486"/>
                </a:lnTo>
                <a:lnTo>
                  <a:pt x="87784" y="31552"/>
                </a:lnTo>
                <a:close/>
                <a:moveTo>
                  <a:pt x="99967" y="31552"/>
                </a:moveTo>
                <a:lnTo>
                  <a:pt x="99967" y="37486"/>
                </a:lnTo>
                <a:lnTo>
                  <a:pt x="94031" y="37486"/>
                </a:lnTo>
                <a:lnTo>
                  <a:pt x="94031" y="31552"/>
                </a:lnTo>
                <a:close/>
                <a:moveTo>
                  <a:pt x="106214" y="31552"/>
                </a:moveTo>
                <a:lnTo>
                  <a:pt x="106214" y="37486"/>
                </a:lnTo>
                <a:lnTo>
                  <a:pt x="100280" y="37486"/>
                </a:lnTo>
                <a:lnTo>
                  <a:pt x="100280" y="31552"/>
                </a:lnTo>
                <a:close/>
                <a:moveTo>
                  <a:pt x="112461" y="31552"/>
                </a:moveTo>
                <a:lnTo>
                  <a:pt x="112461" y="37486"/>
                </a:lnTo>
                <a:lnTo>
                  <a:pt x="106527" y="37486"/>
                </a:lnTo>
                <a:lnTo>
                  <a:pt x="106527" y="31552"/>
                </a:lnTo>
                <a:close/>
                <a:moveTo>
                  <a:pt x="118710" y="31552"/>
                </a:moveTo>
                <a:lnTo>
                  <a:pt x="118710" y="37486"/>
                </a:lnTo>
                <a:lnTo>
                  <a:pt x="112774" y="37486"/>
                </a:lnTo>
                <a:lnTo>
                  <a:pt x="112774" y="31552"/>
                </a:lnTo>
                <a:close/>
                <a:moveTo>
                  <a:pt x="124957" y="31552"/>
                </a:moveTo>
                <a:lnTo>
                  <a:pt x="124957" y="37486"/>
                </a:lnTo>
                <a:lnTo>
                  <a:pt x="119021" y="37486"/>
                </a:lnTo>
                <a:lnTo>
                  <a:pt x="119021" y="31552"/>
                </a:lnTo>
                <a:close/>
                <a:moveTo>
                  <a:pt x="131204" y="31552"/>
                </a:moveTo>
                <a:lnTo>
                  <a:pt x="131204" y="37486"/>
                </a:lnTo>
                <a:lnTo>
                  <a:pt x="125270" y="37486"/>
                </a:lnTo>
                <a:lnTo>
                  <a:pt x="125270" y="31552"/>
                </a:lnTo>
                <a:close/>
                <a:moveTo>
                  <a:pt x="137451" y="31552"/>
                </a:moveTo>
                <a:lnTo>
                  <a:pt x="137451" y="37486"/>
                </a:lnTo>
                <a:lnTo>
                  <a:pt x="131517" y="37486"/>
                </a:lnTo>
                <a:lnTo>
                  <a:pt x="131517" y="31552"/>
                </a:lnTo>
                <a:close/>
                <a:moveTo>
                  <a:pt x="143702" y="31552"/>
                </a:moveTo>
                <a:lnTo>
                  <a:pt x="143702" y="37486"/>
                </a:lnTo>
                <a:lnTo>
                  <a:pt x="137766" y="37486"/>
                </a:lnTo>
                <a:lnTo>
                  <a:pt x="137766" y="31552"/>
                </a:lnTo>
                <a:close/>
                <a:moveTo>
                  <a:pt x="149949" y="31552"/>
                </a:moveTo>
                <a:lnTo>
                  <a:pt x="149949" y="37486"/>
                </a:lnTo>
                <a:lnTo>
                  <a:pt x="144015" y="37486"/>
                </a:lnTo>
                <a:lnTo>
                  <a:pt x="144015" y="31552"/>
                </a:lnTo>
                <a:close/>
                <a:moveTo>
                  <a:pt x="156196" y="31552"/>
                </a:moveTo>
                <a:lnTo>
                  <a:pt x="156196" y="37486"/>
                </a:lnTo>
                <a:lnTo>
                  <a:pt x="150262" y="37486"/>
                </a:lnTo>
                <a:lnTo>
                  <a:pt x="150262" y="31552"/>
                </a:lnTo>
                <a:close/>
                <a:moveTo>
                  <a:pt x="193684" y="31552"/>
                </a:moveTo>
                <a:lnTo>
                  <a:pt x="193684" y="37486"/>
                </a:lnTo>
                <a:lnTo>
                  <a:pt x="187749" y="37486"/>
                </a:lnTo>
                <a:lnTo>
                  <a:pt x="187749" y="31552"/>
                </a:lnTo>
                <a:close/>
                <a:moveTo>
                  <a:pt x="199931" y="31552"/>
                </a:moveTo>
                <a:lnTo>
                  <a:pt x="199931" y="37486"/>
                </a:lnTo>
                <a:lnTo>
                  <a:pt x="193996" y="37486"/>
                </a:lnTo>
                <a:lnTo>
                  <a:pt x="193996" y="31552"/>
                </a:lnTo>
                <a:close/>
                <a:moveTo>
                  <a:pt x="206180" y="31552"/>
                </a:moveTo>
                <a:lnTo>
                  <a:pt x="206180" y="37486"/>
                </a:lnTo>
                <a:lnTo>
                  <a:pt x="200244" y="37486"/>
                </a:lnTo>
                <a:lnTo>
                  <a:pt x="200244" y="31552"/>
                </a:lnTo>
                <a:close/>
                <a:moveTo>
                  <a:pt x="212427" y="31552"/>
                </a:moveTo>
                <a:lnTo>
                  <a:pt x="212427" y="37486"/>
                </a:lnTo>
                <a:lnTo>
                  <a:pt x="206491" y="37486"/>
                </a:lnTo>
                <a:lnTo>
                  <a:pt x="206491" y="31552"/>
                </a:lnTo>
                <a:close/>
                <a:moveTo>
                  <a:pt x="218674" y="31552"/>
                </a:moveTo>
                <a:lnTo>
                  <a:pt x="218674" y="37486"/>
                </a:lnTo>
                <a:lnTo>
                  <a:pt x="212739" y="37486"/>
                </a:lnTo>
                <a:lnTo>
                  <a:pt x="212739" y="31552"/>
                </a:lnTo>
                <a:close/>
                <a:moveTo>
                  <a:pt x="224921" y="31552"/>
                </a:moveTo>
                <a:lnTo>
                  <a:pt x="224921" y="37486"/>
                </a:lnTo>
                <a:lnTo>
                  <a:pt x="218987" y="37486"/>
                </a:lnTo>
                <a:lnTo>
                  <a:pt x="218987" y="31552"/>
                </a:lnTo>
                <a:close/>
                <a:moveTo>
                  <a:pt x="231170" y="31552"/>
                </a:moveTo>
                <a:lnTo>
                  <a:pt x="231170" y="37486"/>
                </a:lnTo>
                <a:lnTo>
                  <a:pt x="225234" y="37486"/>
                </a:lnTo>
                <a:lnTo>
                  <a:pt x="225234" y="31552"/>
                </a:lnTo>
                <a:close/>
                <a:moveTo>
                  <a:pt x="237417" y="31552"/>
                </a:moveTo>
                <a:lnTo>
                  <a:pt x="237417" y="37486"/>
                </a:lnTo>
                <a:lnTo>
                  <a:pt x="231481" y="37486"/>
                </a:lnTo>
                <a:lnTo>
                  <a:pt x="231481" y="31552"/>
                </a:lnTo>
                <a:close/>
                <a:moveTo>
                  <a:pt x="243664" y="31552"/>
                </a:moveTo>
                <a:lnTo>
                  <a:pt x="243664" y="37486"/>
                </a:lnTo>
                <a:lnTo>
                  <a:pt x="237729" y="37486"/>
                </a:lnTo>
                <a:lnTo>
                  <a:pt x="237729" y="31552"/>
                </a:lnTo>
                <a:close/>
                <a:moveTo>
                  <a:pt x="249911" y="31552"/>
                </a:moveTo>
                <a:lnTo>
                  <a:pt x="249911" y="37486"/>
                </a:lnTo>
                <a:lnTo>
                  <a:pt x="243977" y="37486"/>
                </a:lnTo>
                <a:lnTo>
                  <a:pt x="243977" y="31552"/>
                </a:lnTo>
                <a:close/>
                <a:moveTo>
                  <a:pt x="256161" y="31552"/>
                </a:moveTo>
                <a:lnTo>
                  <a:pt x="256161" y="37486"/>
                </a:lnTo>
                <a:lnTo>
                  <a:pt x="250225" y="37486"/>
                </a:lnTo>
                <a:lnTo>
                  <a:pt x="250225" y="31552"/>
                </a:lnTo>
                <a:close/>
                <a:moveTo>
                  <a:pt x="262409" y="31552"/>
                </a:moveTo>
                <a:lnTo>
                  <a:pt x="262409" y="37486"/>
                </a:lnTo>
                <a:lnTo>
                  <a:pt x="256474" y="37486"/>
                </a:lnTo>
                <a:lnTo>
                  <a:pt x="256474" y="31552"/>
                </a:lnTo>
                <a:close/>
                <a:moveTo>
                  <a:pt x="268656" y="31552"/>
                </a:moveTo>
                <a:lnTo>
                  <a:pt x="268656" y="37486"/>
                </a:lnTo>
                <a:lnTo>
                  <a:pt x="262721" y="37486"/>
                </a:lnTo>
                <a:lnTo>
                  <a:pt x="262721" y="31552"/>
                </a:lnTo>
                <a:close/>
                <a:moveTo>
                  <a:pt x="274904" y="31552"/>
                </a:moveTo>
                <a:lnTo>
                  <a:pt x="274904" y="37486"/>
                </a:lnTo>
                <a:lnTo>
                  <a:pt x="268968" y="37486"/>
                </a:lnTo>
                <a:lnTo>
                  <a:pt x="268968" y="31552"/>
                </a:lnTo>
                <a:close/>
                <a:moveTo>
                  <a:pt x="6251" y="37799"/>
                </a:moveTo>
                <a:lnTo>
                  <a:pt x="6251" y="43735"/>
                </a:lnTo>
                <a:lnTo>
                  <a:pt x="315" y="43735"/>
                </a:lnTo>
                <a:lnTo>
                  <a:pt x="315" y="37799"/>
                </a:lnTo>
                <a:close/>
                <a:moveTo>
                  <a:pt x="12498" y="37799"/>
                </a:moveTo>
                <a:lnTo>
                  <a:pt x="12498" y="43735"/>
                </a:lnTo>
                <a:lnTo>
                  <a:pt x="6562" y="43735"/>
                </a:lnTo>
                <a:lnTo>
                  <a:pt x="6562" y="37799"/>
                </a:lnTo>
                <a:close/>
                <a:moveTo>
                  <a:pt x="18745" y="37799"/>
                </a:moveTo>
                <a:lnTo>
                  <a:pt x="18745" y="43735"/>
                </a:lnTo>
                <a:lnTo>
                  <a:pt x="12810" y="43735"/>
                </a:lnTo>
                <a:lnTo>
                  <a:pt x="12810" y="37799"/>
                </a:lnTo>
                <a:close/>
                <a:moveTo>
                  <a:pt x="24992" y="37799"/>
                </a:moveTo>
                <a:lnTo>
                  <a:pt x="24992" y="43735"/>
                </a:lnTo>
                <a:lnTo>
                  <a:pt x="19058" y="43735"/>
                </a:lnTo>
                <a:lnTo>
                  <a:pt x="19058" y="37799"/>
                </a:lnTo>
                <a:close/>
                <a:moveTo>
                  <a:pt x="31242" y="37799"/>
                </a:moveTo>
                <a:lnTo>
                  <a:pt x="31242" y="43735"/>
                </a:lnTo>
                <a:lnTo>
                  <a:pt x="25305" y="43735"/>
                </a:lnTo>
                <a:lnTo>
                  <a:pt x="25305" y="37799"/>
                </a:lnTo>
                <a:close/>
                <a:moveTo>
                  <a:pt x="37489" y="37799"/>
                </a:moveTo>
                <a:lnTo>
                  <a:pt x="37489" y="43735"/>
                </a:lnTo>
                <a:lnTo>
                  <a:pt x="31553" y="43735"/>
                </a:lnTo>
                <a:lnTo>
                  <a:pt x="31553" y="37799"/>
                </a:lnTo>
                <a:close/>
                <a:moveTo>
                  <a:pt x="43737" y="37799"/>
                </a:moveTo>
                <a:lnTo>
                  <a:pt x="43737" y="43735"/>
                </a:lnTo>
                <a:lnTo>
                  <a:pt x="37802" y="43735"/>
                </a:lnTo>
                <a:lnTo>
                  <a:pt x="37802" y="37799"/>
                </a:lnTo>
                <a:close/>
                <a:moveTo>
                  <a:pt x="49985" y="37799"/>
                </a:moveTo>
                <a:lnTo>
                  <a:pt x="49985" y="43735"/>
                </a:lnTo>
                <a:lnTo>
                  <a:pt x="44049" y="43735"/>
                </a:lnTo>
                <a:lnTo>
                  <a:pt x="44049" y="37799"/>
                </a:lnTo>
                <a:close/>
                <a:moveTo>
                  <a:pt x="56232" y="37799"/>
                </a:moveTo>
                <a:lnTo>
                  <a:pt x="56232" y="43735"/>
                </a:lnTo>
                <a:lnTo>
                  <a:pt x="50296" y="43735"/>
                </a:lnTo>
                <a:lnTo>
                  <a:pt x="50296" y="37799"/>
                </a:lnTo>
                <a:close/>
                <a:moveTo>
                  <a:pt x="62480" y="37799"/>
                </a:moveTo>
                <a:lnTo>
                  <a:pt x="62480" y="43735"/>
                </a:lnTo>
                <a:lnTo>
                  <a:pt x="56545" y="43735"/>
                </a:lnTo>
                <a:lnTo>
                  <a:pt x="56545" y="37799"/>
                </a:lnTo>
                <a:close/>
                <a:moveTo>
                  <a:pt x="68727" y="37799"/>
                </a:moveTo>
                <a:lnTo>
                  <a:pt x="68727" y="43735"/>
                </a:lnTo>
                <a:lnTo>
                  <a:pt x="62792" y="43735"/>
                </a:lnTo>
                <a:lnTo>
                  <a:pt x="62792" y="37799"/>
                </a:lnTo>
                <a:close/>
                <a:moveTo>
                  <a:pt x="74975" y="37799"/>
                </a:moveTo>
                <a:lnTo>
                  <a:pt x="74975" y="43735"/>
                </a:lnTo>
                <a:lnTo>
                  <a:pt x="69039" y="43735"/>
                </a:lnTo>
                <a:lnTo>
                  <a:pt x="69039" y="37799"/>
                </a:lnTo>
                <a:close/>
                <a:moveTo>
                  <a:pt x="81223" y="37799"/>
                </a:moveTo>
                <a:lnTo>
                  <a:pt x="81223" y="43735"/>
                </a:lnTo>
                <a:lnTo>
                  <a:pt x="75286" y="43735"/>
                </a:lnTo>
                <a:lnTo>
                  <a:pt x="75286" y="37799"/>
                </a:lnTo>
                <a:close/>
                <a:moveTo>
                  <a:pt x="87470" y="37799"/>
                </a:moveTo>
                <a:lnTo>
                  <a:pt x="87470" y="43735"/>
                </a:lnTo>
                <a:lnTo>
                  <a:pt x="81535" y="43735"/>
                </a:lnTo>
                <a:lnTo>
                  <a:pt x="81535" y="37799"/>
                </a:lnTo>
                <a:close/>
                <a:moveTo>
                  <a:pt x="93720" y="37799"/>
                </a:moveTo>
                <a:lnTo>
                  <a:pt x="93720" y="43735"/>
                </a:lnTo>
                <a:lnTo>
                  <a:pt x="87784" y="43735"/>
                </a:lnTo>
                <a:lnTo>
                  <a:pt x="87784" y="37799"/>
                </a:lnTo>
                <a:close/>
                <a:moveTo>
                  <a:pt x="99967" y="37799"/>
                </a:moveTo>
                <a:lnTo>
                  <a:pt x="99967" y="43735"/>
                </a:lnTo>
                <a:lnTo>
                  <a:pt x="94031" y="43735"/>
                </a:lnTo>
                <a:lnTo>
                  <a:pt x="94031" y="37799"/>
                </a:lnTo>
                <a:close/>
                <a:moveTo>
                  <a:pt x="106214" y="37799"/>
                </a:moveTo>
                <a:lnTo>
                  <a:pt x="106214" y="43735"/>
                </a:lnTo>
                <a:lnTo>
                  <a:pt x="100280" y="43735"/>
                </a:lnTo>
                <a:lnTo>
                  <a:pt x="100280" y="37799"/>
                </a:lnTo>
                <a:close/>
                <a:moveTo>
                  <a:pt x="112461" y="37799"/>
                </a:moveTo>
                <a:lnTo>
                  <a:pt x="112461" y="43735"/>
                </a:lnTo>
                <a:lnTo>
                  <a:pt x="106527" y="43735"/>
                </a:lnTo>
                <a:lnTo>
                  <a:pt x="106527" y="37799"/>
                </a:lnTo>
                <a:close/>
                <a:moveTo>
                  <a:pt x="118710" y="37799"/>
                </a:moveTo>
                <a:lnTo>
                  <a:pt x="118710" y="43735"/>
                </a:lnTo>
                <a:lnTo>
                  <a:pt x="112774" y="43735"/>
                </a:lnTo>
                <a:lnTo>
                  <a:pt x="112774" y="37799"/>
                </a:lnTo>
                <a:close/>
                <a:moveTo>
                  <a:pt x="124957" y="37799"/>
                </a:moveTo>
                <a:lnTo>
                  <a:pt x="124957" y="43735"/>
                </a:lnTo>
                <a:lnTo>
                  <a:pt x="119021" y="43735"/>
                </a:lnTo>
                <a:lnTo>
                  <a:pt x="119021" y="37799"/>
                </a:lnTo>
                <a:close/>
                <a:moveTo>
                  <a:pt x="131204" y="37799"/>
                </a:moveTo>
                <a:lnTo>
                  <a:pt x="131204" y="43735"/>
                </a:lnTo>
                <a:lnTo>
                  <a:pt x="125270" y="43735"/>
                </a:lnTo>
                <a:lnTo>
                  <a:pt x="125270" y="37799"/>
                </a:lnTo>
                <a:close/>
                <a:moveTo>
                  <a:pt x="137451" y="37799"/>
                </a:moveTo>
                <a:lnTo>
                  <a:pt x="137451" y="43735"/>
                </a:lnTo>
                <a:lnTo>
                  <a:pt x="131517" y="43735"/>
                </a:lnTo>
                <a:lnTo>
                  <a:pt x="131517" y="37799"/>
                </a:lnTo>
                <a:close/>
                <a:moveTo>
                  <a:pt x="143702" y="37799"/>
                </a:moveTo>
                <a:lnTo>
                  <a:pt x="143702" y="43735"/>
                </a:lnTo>
                <a:lnTo>
                  <a:pt x="137766" y="43735"/>
                </a:lnTo>
                <a:lnTo>
                  <a:pt x="137766" y="37799"/>
                </a:lnTo>
                <a:close/>
                <a:moveTo>
                  <a:pt x="149949" y="37799"/>
                </a:moveTo>
                <a:lnTo>
                  <a:pt x="149949" y="43735"/>
                </a:lnTo>
                <a:lnTo>
                  <a:pt x="144015" y="43735"/>
                </a:lnTo>
                <a:lnTo>
                  <a:pt x="144015" y="37799"/>
                </a:lnTo>
                <a:close/>
                <a:moveTo>
                  <a:pt x="156196" y="37799"/>
                </a:moveTo>
                <a:lnTo>
                  <a:pt x="156196" y="43735"/>
                </a:lnTo>
                <a:lnTo>
                  <a:pt x="150262" y="43735"/>
                </a:lnTo>
                <a:lnTo>
                  <a:pt x="150262" y="37799"/>
                </a:lnTo>
                <a:close/>
                <a:moveTo>
                  <a:pt x="162445" y="37799"/>
                </a:moveTo>
                <a:lnTo>
                  <a:pt x="162445" y="43735"/>
                </a:lnTo>
                <a:lnTo>
                  <a:pt x="156509" y="43735"/>
                </a:lnTo>
                <a:lnTo>
                  <a:pt x="156509" y="37799"/>
                </a:lnTo>
                <a:close/>
                <a:moveTo>
                  <a:pt x="168692" y="37799"/>
                </a:moveTo>
                <a:lnTo>
                  <a:pt x="168692" y="43735"/>
                </a:lnTo>
                <a:lnTo>
                  <a:pt x="162756" y="43735"/>
                </a:lnTo>
                <a:lnTo>
                  <a:pt x="162756" y="37799"/>
                </a:lnTo>
                <a:close/>
                <a:moveTo>
                  <a:pt x="174939" y="37799"/>
                </a:moveTo>
                <a:lnTo>
                  <a:pt x="174939" y="43735"/>
                </a:lnTo>
                <a:lnTo>
                  <a:pt x="169005" y="43735"/>
                </a:lnTo>
                <a:lnTo>
                  <a:pt x="169005" y="37799"/>
                </a:lnTo>
                <a:close/>
                <a:moveTo>
                  <a:pt x="181186" y="37799"/>
                </a:moveTo>
                <a:lnTo>
                  <a:pt x="181186" y="43735"/>
                </a:lnTo>
                <a:lnTo>
                  <a:pt x="175252" y="43735"/>
                </a:lnTo>
                <a:lnTo>
                  <a:pt x="175252" y="37799"/>
                </a:lnTo>
                <a:close/>
                <a:moveTo>
                  <a:pt x="187435" y="37799"/>
                </a:moveTo>
                <a:lnTo>
                  <a:pt x="187435" y="43735"/>
                </a:lnTo>
                <a:lnTo>
                  <a:pt x="181499" y="43735"/>
                </a:lnTo>
                <a:lnTo>
                  <a:pt x="181499" y="37799"/>
                </a:lnTo>
                <a:close/>
                <a:moveTo>
                  <a:pt x="193684" y="37799"/>
                </a:moveTo>
                <a:lnTo>
                  <a:pt x="193684" y="43735"/>
                </a:lnTo>
                <a:lnTo>
                  <a:pt x="187749" y="43735"/>
                </a:lnTo>
                <a:lnTo>
                  <a:pt x="187749" y="37799"/>
                </a:lnTo>
                <a:close/>
                <a:moveTo>
                  <a:pt x="199931" y="37799"/>
                </a:moveTo>
                <a:lnTo>
                  <a:pt x="199931" y="43735"/>
                </a:lnTo>
                <a:lnTo>
                  <a:pt x="193996" y="43735"/>
                </a:lnTo>
                <a:lnTo>
                  <a:pt x="193996" y="37799"/>
                </a:lnTo>
                <a:close/>
                <a:moveTo>
                  <a:pt x="206180" y="37799"/>
                </a:moveTo>
                <a:lnTo>
                  <a:pt x="206180" y="43735"/>
                </a:lnTo>
                <a:lnTo>
                  <a:pt x="200244" y="43735"/>
                </a:lnTo>
                <a:lnTo>
                  <a:pt x="200244" y="37799"/>
                </a:lnTo>
                <a:close/>
                <a:moveTo>
                  <a:pt x="212427" y="37799"/>
                </a:moveTo>
                <a:lnTo>
                  <a:pt x="212427" y="43735"/>
                </a:lnTo>
                <a:lnTo>
                  <a:pt x="206491" y="43735"/>
                </a:lnTo>
                <a:lnTo>
                  <a:pt x="206491" y="37799"/>
                </a:lnTo>
                <a:close/>
                <a:moveTo>
                  <a:pt x="218674" y="37799"/>
                </a:moveTo>
                <a:lnTo>
                  <a:pt x="218674" y="43735"/>
                </a:lnTo>
                <a:lnTo>
                  <a:pt x="212739" y="43735"/>
                </a:lnTo>
                <a:lnTo>
                  <a:pt x="212739" y="37799"/>
                </a:lnTo>
                <a:close/>
                <a:moveTo>
                  <a:pt x="224921" y="37799"/>
                </a:moveTo>
                <a:lnTo>
                  <a:pt x="224921" y="43735"/>
                </a:lnTo>
                <a:lnTo>
                  <a:pt x="218987" y="43735"/>
                </a:lnTo>
                <a:lnTo>
                  <a:pt x="218987" y="37799"/>
                </a:lnTo>
                <a:close/>
                <a:moveTo>
                  <a:pt x="231170" y="37799"/>
                </a:moveTo>
                <a:lnTo>
                  <a:pt x="231170" y="43735"/>
                </a:lnTo>
                <a:lnTo>
                  <a:pt x="225234" y="43735"/>
                </a:lnTo>
                <a:lnTo>
                  <a:pt x="225234" y="37799"/>
                </a:lnTo>
                <a:close/>
                <a:moveTo>
                  <a:pt x="237417" y="37799"/>
                </a:moveTo>
                <a:lnTo>
                  <a:pt x="237417" y="43735"/>
                </a:lnTo>
                <a:lnTo>
                  <a:pt x="231481" y="43735"/>
                </a:lnTo>
                <a:lnTo>
                  <a:pt x="231481" y="37799"/>
                </a:lnTo>
                <a:close/>
                <a:moveTo>
                  <a:pt x="243664" y="37799"/>
                </a:moveTo>
                <a:lnTo>
                  <a:pt x="243664" y="43735"/>
                </a:lnTo>
                <a:lnTo>
                  <a:pt x="237729" y="43735"/>
                </a:lnTo>
                <a:lnTo>
                  <a:pt x="237729" y="37799"/>
                </a:lnTo>
                <a:close/>
                <a:moveTo>
                  <a:pt x="249911" y="37799"/>
                </a:moveTo>
                <a:lnTo>
                  <a:pt x="249911" y="43735"/>
                </a:lnTo>
                <a:lnTo>
                  <a:pt x="243977" y="43735"/>
                </a:lnTo>
                <a:lnTo>
                  <a:pt x="243977" y="37799"/>
                </a:lnTo>
                <a:close/>
                <a:moveTo>
                  <a:pt x="256161" y="37799"/>
                </a:moveTo>
                <a:lnTo>
                  <a:pt x="256161" y="43735"/>
                </a:lnTo>
                <a:lnTo>
                  <a:pt x="250225" y="43735"/>
                </a:lnTo>
                <a:lnTo>
                  <a:pt x="250225" y="37799"/>
                </a:lnTo>
                <a:close/>
                <a:moveTo>
                  <a:pt x="262409" y="37799"/>
                </a:moveTo>
                <a:lnTo>
                  <a:pt x="262409" y="43735"/>
                </a:lnTo>
                <a:lnTo>
                  <a:pt x="256474" y="43735"/>
                </a:lnTo>
                <a:lnTo>
                  <a:pt x="256474" y="37799"/>
                </a:lnTo>
                <a:close/>
                <a:moveTo>
                  <a:pt x="268656" y="37799"/>
                </a:moveTo>
                <a:lnTo>
                  <a:pt x="268656" y="43735"/>
                </a:lnTo>
                <a:lnTo>
                  <a:pt x="262721" y="43735"/>
                </a:lnTo>
                <a:lnTo>
                  <a:pt x="262721" y="37799"/>
                </a:lnTo>
                <a:close/>
                <a:moveTo>
                  <a:pt x="274904" y="37799"/>
                </a:moveTo>
                <a:lnTo>
                  <a:pt x="274904" y="43735"/>
                </a:lnTo>
                <a:lnTo>
                  <a:pt x="268968" y="43735"/>
                </a:lnTo>
                <a:lnTo>
                  <a:pt x="268968" y="37799"/>
                </a:lnTo>
                <a:close/>
                <a:moveTo>
                  <a:pt x="6251" y="44046"/>
                </a:moveTo>
                <a:lnTo>
                  <a:pt x="6251" y="49982"/>
                </a:lnTo>
                <a:lnTo>
                  <a:pt x="315" y="49982"/>
                </a:lnTo>
                <a:lnTo>
                  <a:pt x="315" y="44046"/>
                </a:lnTo>
                <a:close/>
                <a:moveTo>
                  <a:pt x="12498" y="44046"/>
                </a:moveTo>
                <a:lnTo>
                  <a:pt x="12498" y="49982"/>
                </a:lnTo>
                <a:lnTo>
                  <a:pt x="6562" y="49982"/>
                </a:lnTo>
                <a:lnTo>
                  <a:pt x="6562" y="44046"/>
                </a:lnTo>
                <a:close/>
                <a:moveTo>
                  <a:pt x="18745" y="44046"/>
                </a:moveTo>
                <a:lnTo>
                  <a:pt x="18745" y="49982"/>
                </a:lnTo>
                <a:lnTo>
                  <a:pt x="12810" y="49982"/>
                </a:lnTo>
                <a:lnTo>
                  <a:pt x="12810" y="44046"/>
                </a:lnTo>
                <a:close/>
                <a:moveTo>
                  <a:pt x="24992" y="44046"/>
                </a:moveTo>
                <a:lnTo>
                  <a:pt x="24992" y="49982"/>
                </a:lnTo>
                <a:lnTo>
                  <a:pt x="19058" y="49982"/>
                </a:lnTo>
                <a:lnTo>
                  <a:pt x="19058" y="44046"/>
                </a:lnTo>
                <a:close/>
                <a:moveTo>
                  <a:pt x="31242" y="44046"/>
                </a:moveTo>
                <a:lnTo>
                  <a:pt x="31242" y="49982"/>
                </a:lnTo>
                <a:lnTo>
                  <a:pt x="25305" y="49982"/>
                </a:lnTo>
                <a:lnTo>
                  <a:pt x="25305" y="44046"/>
                </a:lnTo>
                <a:close/>
                <a:moveTo>
                  <a:pt x="37489" y="44046"/>
                </a:moveTo>
                <a:lnTo>
                  <a:pt x="37489" y="49982"/>
                </a:lnTo>
                <a:lnTo>
                  <a:pt x="31553" y="49982"/>
                </a:lnTo>
                <a:lnTo>
                  <a:pt x="31553" y="44046"/>
                </a:lnTo>
                <a:close/>
                <a:moveTo>
                  <a:pt x="43737" y="44046"/>
                </a:moveTo>
                <a:lnTo>
                  <a:pt x="43737" y="49982"/>
                </a:lnTo>
                <a:lnTo>
                  <a:pt x="37802" y="49982"/>
                </a:lnTo>
                <a:lnTo>
                  <a:pt x="37802" y="44046"/>
                </a:lnTo>
                <a:close/>
                <a:moveTo>
                  <a:pt x="49985" y="44046"/>
                </a:moveTo>
                <a:lnTo>
                  <a:pt x="49985" y="49982"/>
                </a:lnTo>
                <a:lnTo>
                  <a:pt x="44049" y="49982"/>
                </a:lnTo>
                <a:lnTo>
                  <a:pt x="44049" y="44046"/>
                </a:lnTo>
                <a:close/>
                <a:moveTo>
                  <a:pt x="56232" y="44046"/>
                </a:moveTo>
                <a:lnTo>
                  <a:pt x="56232" y="49982"/>
                </a:lnTo>
                <a:lnTo>
                  <a:pt x="50296" y="49982"/>
                </a:lnTo>
                <a:lnTo>
                  <a:pt x="50296" y="44046"/>
                </a:lnTo>
                <a:close/>
                <a:moveTo>
                  <a:pt x="62480" y="44046"/>
                </a:moveTo>
                <a:lnTo>
                  <a:pt x="62480" y="49982"/>
                </a:lnTo>
                <a:lnTo>
                  <a:pt x="56545" y="49982"/>
                </a:lnTo>
                <a:lnTo>
                  <a:pt x="56545" y="44046"/>
                </a:lnTo>
                <a:close/>
                <a:moveTo>
                  <a:pt x="68727" y="44046"/>
                </a:moveTo>
                <a:lnTo>
                  <a:pt x="68727" y="49982"/>
                </a:lnTo>
                <a:lnTo>
                  <a:pt x="62792" y="49982"/>
                </a:lnTo>
                <a:lnTo>
                  <a:pt x="62792" y="44046"/>
                </a:lnTo>
                <a:close/>
                <a:moveTo>
                  <a:pt x="74975" y="44046"/>
                </a:moveTo>
                <a:lnTo>
                  <a:pt x="74975" y="49982"/>
                </a:lnTo>
                <a:lnTo>
                  <a:pt x="69039" y="49982"/>
                </a:lnTo>
                <a:lnTo>
                  <a:pt x="69039" y="44046"/>
                </a:lnTo>
                <a:close/>
                <a:moveTo>
                  <a:pt x="81223" y="44046"/>
                </a:moveTo>
                <a:lnTo>
                  <a:pt x="81223" y="49982"/>
                </a:lnTo>
                <a:lnTo>
                  <a:pt x="75286" y="49982"/>
                </a:lnTo>
                <a:lnTo>
                  <a:pt x="75286" y="44046"/>
                </a:lnTo>
                <a:close/>
                <a:moveTo>
                  <a:pt x="87470" y="44046"/>
                </a:moveTo>
                <a:lnTo>
                  <a:pt x="87470" y="49982"/>
                </a:lnTo>
                <a:lnTo>
                  <a:pt x="81535" y="49982"/>
                </a:lnTo>
                <a:lnTo>
                  <a:pt x="81535" y="44046"/>
                </a:lnTo>
                <a:close/>
                <a:moveTo>
                  <a:pt x="93720" y="44046"/>
                </a:moveTo>
                <a:lnTo>
                  <a:pt x="93720" y="49982"/>
                </a:lnTo>
                <a:lnTo>
                  <a:pt x="87784" y="49982"/>
                </a:lnTo>
                <a:lnTo>
                  <a:pt x="87784" y="44046"/>
                </a:lnTo>
                <a:close/>
                <a:moveTo>
                  <a:pt x="99967" y="44046"/>
                </a:moveTo>
                <a:lnTo>
                  <a:pt x="99967" y="49982"/>
                </a:lnTo>
                <a:lnTo>
                  <a:pt x="94031" y="49982"/>
                </a:lnTo>
                <a:lnTo>
                  <a:pt x="94031" y="44046"/>
                </a:lnTo>
                <a:close/>
                <a:moveTo>
                  <a:pt x="106214" y="44046"/>
                </a:moveTo>
                <a:lnTo>
                  <a:pt x="106214" y="49982"/>
                </a:lnTo>
                <a:lnTo>
                  <a:pt x="100278" y="49982"/>
                </a:lnTo>
                <a:lnTo>
                  <a:pt x="100278" y="44046"/>
                </a:lnTo>
                <a:close/>
                <a:moveTo>
                  <a:pt x="112461" y="44046"/>
                </a:moveTo>
                <a:lnTo>
                  <a:pt x="112461" y="49982"/>
                </a:lnTo>
                <a:lnTo>
                  <a:pt x="106527" y="49982"/>
                </a:lnTo>
                <a:lnTo>
                  <a:pt x="106527" y="44046"/>
                </a:lnTo>
                <a:close/>
                <a:moveTo>
                  <a:pt x="118710" y="44046"/>
                </a:moveTo>
                <a:lnTo>
                  <a:pt x="118710" y="49982"/>
                </a:lnTo>
                <a:lnTo>
                  <a:pt x="112774" y="49982"/>
                </a:lnTo>
                <a:lnTo>
                  <a:pt x="112774" y="44046"/>
                </a:lnTo>
                <a:close/>
                <a:moveTo>
                  <a:pt x="124957" y="44046"/>
                </a:moveTo>
                <a:lnTo>
                  <a:pt x="124957" y="49982"/>
                </a:lnTo>
                <a:lnTo>
                  <a:pt x="119021" y="49982"/>
                </a:lnTo>
                <a:lnTo>
                  <a:pt x="119021" y="44046"/>
                </a:lnTo>
                <a:close/>
                <a:moveTo>
                  <a:pt x="131204" y="44046"/>
                </a:moveTo>
                <a:lnTo>
                  <a:pt x="131204" y="49982"/>
                </a:lnTo>
                <a:lnTo>
                  <a:pt x="125270" y="49982"/>
                </a:lnTo>
                <a:lnTo>
                  <a:pt x="125270" y="44046"/>
                </a:lnTo>
                <a:close/>
                <a:moveTo>
                  <a:pt x="137451" y="44046"/>
                </a:moveTo>
                <a:lnTo>
                  <a:pt x="137451" y="49982"/>
                </a:lnTo>
                <a:lnTo>
                  <a:pt x="131517" y="49982"/>
                </a:lnTo>
                <a:lnTo>
                  <a:pt x="131517" y="44046"/>
                </a:lnTo>
                <a:close/>
                <a:moveTo>
                  <a:pt x="143702" y="44046"/>
                </a:moveTo>
                <a:lnTo>
                  <a:pt x="143702" y="49982"/>
                </a:lnTo>
                <a:lnTo>
                  <a:pt x="137766" y="49982"/>
                </a:lnTo>
                <a:lnTo>
                  <a:pt x="137766" y="44046"/>
                </a:lnTo>
                <a:close/>
                <a:moveTo>
                  <a:pt x="149949" y="44046"/>
                </a:moveTo>
                <a:lnTo>
                  <a:pt x="149949" y="49982"/>
                </a:lnTo>
                <a:lnTo>
                  <a:pt x="144015" y="49982"/>
                </a:lnTo>
                <a:lnTo>
                  <a:pt x="144015" y="44046"/>
                </a:lnTo>
                <a:close/>
                <a:moveTo>
                  <a:pt x="156196" y="44046"/>
                </a:moveTo>
                <a:lnTo>
                  <a:pt x="156196" y="49982"/>
                </a:lnTo>
                <a:lnTo>
                  <a:pt x="150262" y="49982"/>
                </a:lnTo>
                <a:lnTo>
                  <a:pt x="150262" y="44046"/>
                </a:lnTo>
                <a:close/>
                <a:moveTo>
                  <a:pt x="162445" y="44046"/>
                </a:moveTo>
                <a:lnTo>
                  <a:pt x="162445" y="49982"/>
                </a:lnTo>
                <a:lnTo>
                  <a:pt x="156509" y="49982"/>
                </a:lnTo>
                <a:lnTo>
                  <a:pt x="156509" y="44046"/>
                </a:lnTo>
                <a:close/>
                <a:moveTo>
                  <a:pt x="168692" y="44046"/>
                </a:moveTo>
                <a:lnTo>
                  <a:pt x="168692" y="49982"/>
                </a:lnTo>
                <a:lnTo>
                  <a:pt x="162756" y="49982"/>
                </a:lnTo>
                <a:lnTo>
                  <a:pt x="162756" y="44046"/>
                </a:lnTo>
                <a:close/>
                <a:moveTo>
                  <a:pt x="174939" y="44046"/>
                </a:moveTo>
                <a:lnTo>
                  <a:pt x="174939" y="49982"/>
                </a:lnTo>
                <a:lnTo>
                  <a:pt x="169005" y="49982"/>
                </a:lnTo>
                <a:lnTo>
                  <a:pt x="169005" y="44046"/>
                </a:lnTo>
                <a:close/>
                <a:moveTo>
                  <a:pt x="181186" y="44046"/>
                </a:moveTo>
                <a:lnTo>
                  <a:pt x="181186" y="49982"/>
                </a:lnTo>
                <a:lnTo>
                  <a:pt x="175252" y="49982"/>
                </a:lnTo>
                <a:lnTo>
                  <a:pt x="175252" y="44046"/>
                </a:lnTo>
                <a:close/>
                <a:moveTo>
                  <a:pt x="187435" y="44046"/>
                </a:moveTo>
                <a:lnTo>
                  <a:pt x="187435" y="49982"/>
                </a:lnTo>
                <a:lnTo>
                  <a:pt x="181499" y="49982"/>
                </a:lnTo>
                <a:lnTo>
                  <a:pt x="181499" y="44046"/>
                </a:lnTo>
                <a:close/>
                <a:moveTo>
                  <a:pt x="193684" y="44046"/>
                </a:moveTo>
                <a:lnTo>
                  <a:pt x="193684" y="49982"/>
                </a:lnTo>
                <a:lnTo>
                  <a:pt x="187749" y="49982"/>
                </a:lnTo>
                <a:lnTo>
                  <a:pt x="187749" y="44046"/>
                </a:lnTo>
                <a:close/>
                <a:moveTo>
                  <a:pt x="199931" y="44046"/>
                </a:moveTo>
                <a:lnTo>
                  <a:pt x="199931" y="49982"/>
                </a:lnTo>
                <a:lnTo>
                  <a:pt x="193996" y="49982"/>
                </a:lnTo>
                <a:lnTo>
                  <a:pt x="193996" y="44046"/>
                </a:lnTo>
                <a:close/>
                <a:moveTo>
                  <a:pt x="206180" y="44046"/>
                </a:moveTo>
                <a:lnTo>
                  <a:pt x="206180" y="49982"/>
                </a:lnTo>
                <a:lnTo>
                  <a:pt x="200244" y="49982"/>
                </a:lnTo>
                <a:lnTo>
                  <a:pt x="200244" y="44046"/>
                </a:lnTo>
                <a:close/>
                <a:moveTo>
                  <a:pt x="212427" y="44046"/>
                </a:moveTo>
                <a:lnTo>
                  <a:pt x="212427" y="49982"/>
                </a:lnTo>
                <a:lnTo>
                  <a:pt x="206491" y="49982"/>
                </a:lnTo>
                <a:lnTo>
                  <a:pt x="206491" y="44046"/>
                </a:lnTo>
                <a:close/>
                <a:moveTo>
                  <a:pt x="218674" y="44046"/>
                </a:moveTo>
                <a:lnTo>
                  <a:pt x="218674" y="49982"/>
                </a:lnTo>
                <a:lnTo>
                  <a:pt x="212739" y="49982"/>
                </a:lnTo>
                <a:lnTo>
                  <a:pt x="212739" y="44046"/>
                </a:lnTo>
                <a:close/>
                <a:moveTo>
                  <a:pt x="224921" y="44046"/>
                </a:moveTo>
                <a:lnTo>
                  <a:pt x="224921" y="49982"/>
                </a:lnTo>
                <a:lnTo>
                  <a:pt x="218987" y="49982"/>
                </a:lnTo>
                <a:lnTo>
                  <a:pt x="218987" y="44046"/>
                </a:lnTo>
                <a:close/>
                <a:moveTo>
                  <a:pt x="231170" y="44046"/>
                </a:moveTo>
                <a:lnTo>
                  <a:pt x="231170" y="49982"/>
                </a:lnTo>
                <a:lnTo>
                  <a:pt x="225234" y="49982"/>
                </a:lnTo>
                <a:lnTo>
                  <a:pt x="225234" y="44046"/>
                </a:lnTo>
                <a:close/>
                <a:moveTo>
                  <a:pt x="237417" y="44046"/>
                </a:moveTo>
                <a:lnTo>
                  <a:pt x="237417" y="49982"/>
                </a:lnTo>
                <a:lnTo>
                  <a:pt x="231481" y="49982"/>
                </a:lnTo>
                <a:lnTo>
                  <a:pt x="231481" y="44046"/>
                </a:lnTo>
                <a:close/>
                <a:moveTo>
                  <a:pt x="243664" y="44046"/>
                </a:moveTo>
                <a:lnTo>
                  <a:pt x="243664" y="49982"/>
                </a:lnTo>
                <a:lnTo>
                  <a:pt x="237729" y="49982"/>
                </a:lnTo>
                <a:lnTo>
                  <a:pt x="237729" y="44046"/>
                </a:lnTo>
                <a:close/>
                <a:moveTo>
                  <a:pt x="249911" y="44046"/>
                </a:moveTo>
                <a:lnTo>
                  <a:pt x="249911" y="49982"/>
                </a:lnTo>
                <a:lnTo>
                  <a:pt x="243977" y="49982"/>
                </a:lnTo>
                <a:lnTo>
                  <a:pt x="243977" y="44046"/>
                </a:lnTo>
                <a:close/>
                <a:moveTo>
                  <a:pt x="256161" y="44046"/>
                </a:moveTo>
                <a:lnTo>
                  <a:pt x="256161" y="49982"/>
                </a:lnTo>
                <a:lnTo>
                  <a:pt x="250225" y="49982"/>
                </a:lnTo>
                <a:lnTo>
                  <a:pt x="250225" y="44046"/>
                </a:lnTo>
                <a:close/>
                <a:moveTo>
                  <a:pt x="262409" y="44046"/>
                </a:moveTo>
                <a:lnTo>
                  <a:pt x="262409" y="49982"/>
                </a:lnTo>
                <a:lnTo>
                  <a:pt x="256474" y="49982"/>
                </a:lnTo>
                <a:lnTo>
                  <a:pt x="256474" y="44046"/>
                </a:lnTo>
                <a:close/>
                <a:moveTo>
                  <a:pt x="268656" y="44046"/>
                </a:moveTo>
                <a:lnTo>
                  <a:pt x="268656" y="49982"/>
                </a:lnTo>
                <a:lnTo>
                  <a:pt x="262721" y="49982"/>
                </a:lnTo>
                <a:lnTo>
                  <a:pt x="262721" y="44046"/>
                </a:lnTo>
                <a:close/>
                <a:moveTo>
                  <a:pt x="274904" y="44046"/>
                </a:moveTo>
                <a:lnTo>
                  <a:pt x="274904" y="49982"/>
                </a:lnTo>
                <a:lnTo>
                  <a:pt x="268968" y="49982"/>
                </a:lnTo>
                <a:lnTo>
                  <a:pt x="268968" y="44046"/>
                </a:lnTo>
                <a:close/>
                <a:moveTo>
                  <a:pt x="6251" y="50295"/>
                </a:moveTo>
                <a:lnTo>
                  <a:pt x="6251" y="56229"/>
                </a:lnTo>
                <a:lnTo>
                  <a:pt x="315" y="56229"/>
                </a:lnTo>
                <a:lnTo>
                  <a:pt x="315" y="50295"/>
                </a:lnTo>
                <a:close/>
                <a:moveTo>
                  <a:pt x="12498" y="50295"/>
                </a:moveTo>
                <a:lnTo>
                  <a:pt x="12498" y="56229"/>
                </a:lnTo>
                <a:lnTo>
                  <a:pt x="6562" y="56229"/>
                </a:lnTo>
                <a:lnTo>
                  <a:pt x="6562" y="50295"/>
                </a:lnTo>
                <a:close/>
                <a:moveTo>
                  <a:pt x="18745" y="50295"/>
                </a:moveTo>
                <a:lnTo>
                  <a:pt x="18745" y="56229"/>
                </a:lnTo>
                <a:lnTo>
                  <a:pt x="12810" y="56229"/>
                </a:lnTo>
                <a:lnTo>
                  <a:pt x="12810" y="50295"/>
                </a:lnTo>
                <a:close/>
                <a:moveTo>
                  <a:pt x="24992" y="50295"/>
                </a:moveTo>
                <a:lnTo>
                  <a:pt x="24992" y="56229"/>
                </a:lnTo>
                <a:lnTo>
                  <a:pt x="19058" y="56229"/>
                </a:lnTo>
                <a:lnTo>
                  <a:pt x="19058" y="50295"/>
                </a:lnTo>
                <a:close/>
                <a:moveTo>
                  <a:pt x="31242" y="50295"/>
                </a:moveTo>
                <a:lnTo>
                  <a:pt x="31242" y="56229"/>
                </a:lnTo>
                <a:lnTo>
                  <a:pt x="25305" y="56229"/>
                </a:lnTo>
                <a:lnTo>
                  <a:pt x="25305" y="50295"/>
                </a:lnTo>
                <a:close/>
                <a:moveTo>
                  <a:pt x="37489" y="50295"/>
                </a:moveTo>
                <a:lnTo>
                  <a:pt x="37489" y="56229"/>
                </a:lnTo>
                <a:lnTo>
                  <a:pt x="31553" y="56229"/>
                </a:lnTo>
                <a:lnTo>
                  <a:pt x="31553" y="50295"/>
                </a:lnTo>
                <a:close/>
                <a:moveTo>
                  <a:pt x="43737" y="50295"/>
                </a:moveTo>
                <a:lnTo>
                  <a:pt x="43737" y="56229"/>
                </a:lnTo>
                <a:lnTo>
                  <a:pt x="37802" y="56229"/>
                </a:lnTo>
                <a:lnTo>
                  <a:pt x="37802" y="50295"/>
                </a:lnTo>
                <a:close/>
                <a:moveTo>
                  <a:pt x="49985" y="50295"/>
                </a:moveTo>
                <a:lnTo>
                  <a:pt x="49985" y="56229"/>
                </a:lnTo>
                <a:lnTo>
                  <a:pt x="44049" y="56229"/>
                </a:lnTo>
                <a:lnTo>
                  <a:pt x="44049" y="50295"/>
                </a:lnTo>
                <a:close/>
                <a:moveTo>
                  <a:pt x="56232" y="50295"/>
                </a:moveTo>
                <a:lnTo>
                  <a:pt x="56232" y="56229"/>
                </a:lnTo>
                <a:lnTo>
                  <a:pt x="50296" y="56229"/>
                </a:lnTo>
                <a:lnTo>
                  <a:pt x="50296" y="50295"/>
                </a:lnTo>
                <a:close/>
                <a:moveTo>
                  <a:pt x="62480" y="50295"/>
                </a:moveTo>
                <a:lnTo>
                  <a:pt x="62480" y="56229"/>
                </a:lnTo>
                <a:lnTo>
                  <a:pt x="56545" y="56229"/>
                </a:lnTo>
                <a:lnTo>
                  <a:pt x="56545" y="50295"/>
                </a:lnTo>
                <a:close/>
                <a:moveTo>
                  <a:pt x="68727" y="50295"/>
                </a:moveTo>
                <a:lnTo>
                  <a:pt x="68727" y="56229"/>
                </a:lnTo>
                <a:lnTo>
                  <a:pt x="62792" y="56229"/>
                </a:lnTo>
                <a:lnTo>
                  <a:pt x="62792" y="50295"/>
                </a:lnTo>
                <a:close/>
                <a:moveTo>
                  <a:pt x="74975" y="50295"/>
                </a:moveTo>
                <a:lnTo>
                  <a:pt x="74975" y="56229"/>
                </a:lnTo>
                <a:lnTo>
                  <a:pt x="69039" y="56229"/>
                </a:lnTo>
                <a:lnTo>
                  <a:pt x="69039" y="50295"/>
                </a:lnTo>
                <a:close/>
                <a:moveTo>
                  <a:pt x="81223" y="50295"/>
                </a:moveTo>
                <a:lnTo>
                  <a:pt x="81223" y="56229"/>
                </a:lnTo>
                <a:lnTo>
                  <a:pt x="75286" y="56229"/>
                </a:lnTo>
                <a:lnTo>
                  <a:pt x="75286" y="50295"/>
                </a:lnTo>
                <a:close/>
                <a:moveTo>
                  <a:pt x="87470" y="50295"/>
                </a:moveTo>
                <a:lnTo>
                  <a:pt x="87470" y="56229"/>
                </a:lnTo>
                <a:lnTo>
                  <a:pt x="81535" y="56229"/>
                </a:lnTo>
                <a:lnTo>
                  <a:pt x="81535" y="50295"/>
                </a:lnTo>
                <a:close/>
                <a:moveTo>
                  <a:pt x="93720" y="50295"/>
                </a:moveTo>
                <a:lnTo>
                  <a:pt x="93720" y="56229"/>
                </a:lnTo>
                <a:lnTo>
                  <a:pt x="87784" y="56229"/>
                </a:lnTo>
                <a:lnTo>
                  <a:pt x="87784" y="50295"/>
                </a:lnTo>
                <a:close/>
                <a:moveTo>
                  <a:pt x="99967" y="50295"/>
                </a:moveTo>
                <a:lnTo>
                  <a:pt x="99967" y="56229"/>
                </a:lnTo>
                <a:lnTo>
                  <a:pt x="94031" y="56229"/>
                </a:lnTo>
                <a:lnTo>
                  <a:pt x="94031" y="50295"/>
                </a:lnTo>
                <a:close/>
                <a:moveTo>
                  <a:pt x="106214" y="50295"/>
                </a:moveTo>
                <a:lnTo>
                  <a:pt x="106214" y="56229"/>
                </a:lnTo>
                <a:lnTo>
                  <a:pt x="100278" y="56229"/>
                </a:lnTo>
                <a:lnTo>
                  <a:pt x="100278" y="50295"/>
                </a:lnTo>
                <a:close/>
                <a:moveTo>
                  <a:pt x="112461" y="50295"/>
                </a:moveTo>
                <a:lnTo>
                  <a:pt x="112461" y="56229"/>
                </a:lnTo>
                <a:lnTo>
                  <a:pt x="106527" y="56229"/>
                </a:lnTo>
                <a:lnTo>
                  <a:pt x="106527" y="50295"/>
                </a:lnTo>
                <a:close/>
                <a:moveTo>
                  <a:pt x="118710" y="50295"/>
                </a:moveTo>
                <a:lnTo>
                  <a:pt x="118710" y="56229"/>
                </a:lnTo>
                <a:lnTo>
                  <a:pt x="112774" y="56229"/>
                </a:lnTo>
                <a:lnTo>
                  <a:pt x="112774" y="50295"/>
                </a:lnTo>
                <a:close/>
                <a:moveTo>
                  <a:pt x="124957" y="50295"/>
                </a:moveTo>
                <a:lnTo>
                  <a:pt x="124957" y="56229"/>
                </a:lnTo>
                <a:lnTo>
                  <a:pt x="119021" y="56229"/>
                </a:lnTo>
                <a:lnTo>
                  <a:pt x="119021" y="50295"/>
                </a:lnTo>
                <a:close/>
                <a:moveTo>
                  <a:pt x="131204" y="50295"/>
                </a:moveTo>
                <a:lnTo>
                  <a:pt x="131204" y="56229"/>
                </a:lnTo>
                <a:lnTo>
                  <a:pt x="125270" y="56229"/>
                </a:lnTo>
                <a:lnTo>
                  <a:pt x="125270" y="50295"/>
                </a:lnTo>
                <a:close/>
                <a:moveTo>
                  <a:pt x="137451" y="50295"/>
                </a:moveTo>
                <a:lnTo>
                  <a:pt x="137451" y="56229"/>
                </a:lnTo>
                <a:lnTo>
                  <a:pt x="131517" y="56229"/>
                </a:lnTo>
                <a:lnTo>
                  <a:pt x="131517" y="50295"/>
                </a:lnTo>
                <a:close/>
                <a:moveTo>
                  <a:pt x="143702" y="50295"/>
                </a:moveTo>
                <a:lnTo>
                  <a:pt x="143702" y="56229"/>
                </a:lnTo>
                <a:lnTo>
                  <a:pt x="137766" y="56229"/>
                </a:lnTo>
                <a:lnTo>
                  <a:pt x="137766" y="50295"/>
                </a:lnTo>
                <a:close/>
                <a:moveTo>
                  <a:pt x="149949" y="50295"/>
                </a:moveTo>
                <a:lnTo>
                  <a:pt x="149949" y="56229"/>
                </a:lnTo>
                <a:lnTo>
                  <a:pt x="144015" y="56229"/>
                </a:lnTo>
                <a:lnTo>
                  <a:pt x="144015" y="50295"/>
                </a:lnTo>
                <a:close/>
                <a:moveTo>
                  <a:pt x="156196" y="50295"/>
                </a:moveTo>
                <a:lnTo>
                  <a:pt x="156196" y="56229"/>
                </a:lnTo>
                <a:lnTo>
                  <a:pt x="150262" y="56229"/>
                </a:lnTo>
                <a:lnTo>
                  <a:pt x="150262" y="50295"/>
                </a:lnTo>
                <a:close/>
                <a:moveTo>
                  <a:pt x="162445" y="50295"/>
                </a:moveTo>
                <a:lnTo>
                  <a:pt x="162445" y="56229"/>
                </a:lnTo>
                <a:lnTo>
                  <a:pt x="156509" y="56229"/>
                </a:lnTo>
                <a:lnTo>
                  <a:pt x="156509" y="50295"/>
                </a:lnTo>
                <a:close/>
                <a:moveTo>
                  <a:pt x="168692" y="50295"/>
                </a:moveTo>
                <a:lnTo>
                  <a:pt x="168692" y="56229"/>
                </a:lnTo>
                <a:lnTo>
                  <a:pt x="162756" y="56229"/>
                </a:lnTo>
                <a:lnTo>
                  <a:pt x="162756" y="50295"/>
                </a:lnTo>
                <a:close/>
                <a:moveTo>
                  <a:pt x="174939" y="50295"/>
                </a:moveTo>
                <a:lnTo>
                  <a:pt x="174939" y="56229"/>
                </a:lnTo>
                <a:lnTo>
                  <a:pt x="169005" y="56229"/>
                </a:lnTo>
                <a:lnTo>
                  <a:pt x="169005" y="50295"/>
                </a:lnTo>
                <a:close/>
                <a:moveTo>
                  <a:pt x="181186" y="50295"/>
                </a:moveTo>
                <a:lnTo>
                  <a:pt x="181186" y="56229"/>
                </a:lnTo>
                <a:lnTo>
                  <a:pt x="175252" y="56229"/>
                </a:lnTo>
                <a:lnTo>
                  <a:pt x="175252" y="50295"/>
                </a:lnTo>
                <a:close/>
                <a:moveTo>
                  <a:pt x="187435" y="50295"/>
                </a:moveTo>
                <a:lnTo>
                  <a:pt x="187435" y="56229"/>
                </a:lnTo>
                <a:lnTo>
                  <a:pt x="181499" y="56229"/>
                </a:lnTo>
                <a:lnTo>
                  <a:pt x="181499" y="50295"/>
                </a:lnTo>
                <a:close/>
                <a:moveTo>
                  <a:pt x="193684" y="50295"/>
                </a:moveTo>
                <a:lnTo>
                  <a:pt x="193684" y="56229"/>
                </a:lnTo>
                <a:lnTo>
                  <a:pt x="187749" y="56229"/>
                </a:lnTo>
                <a:lnTo>
                  <a:pt x="187749" y="50295"/>
                </a:lnTo>
                <a:close/>
                <a:moveTo>
                  <a:pt x="199931" y="50295"/>
                </a:moveTo>
                <a:lnTo>
                  <a:pt x="199931" y="56229"/>
                </a:lnTo>
                <a:lnTo>
                  <a:pt x="193996" y="56229"/>
                </a:lnTo>
                <a:lnTo>
                  <a:pt x="193996" y="50295"/>
                </a:lnTo>
                <a:close/>
                <a:moveTo>
                  <a:pt x="206180" y="50295"/>
                </a:moveTo>
                <a:lnTo>
                  <a:pt x="206180" y="56229"/>
                </a:lnTo>
                <a:lnTo>
                  <a:pt x="200244" y="56229"/>
                </a:lnTo>
                <a:lnTo>
                  <a:pt x="200244" y="50295"/>
                </a:lnTo>
                <a:close/>
                <a:moveTo>
                  <a:pt x="212427" y="50295"/>
                </a:moveTo>
                <a:lnTo>
                  <a:pt x="212427" y="56229"/>
                </a:lnTo>
                <a:lnTo>
                  <a:pt x="206491" y="56229"/>
                </a:lnTo>
                <a:lnTo>
                  <a:pt x="206491" y="50295"/>
                </a:lnTo>
                <a:close/>
                <a:moveTo>
                  <a:pt x="218674" y="50295"/>
                </a:moveTo>
                <a:lnTo>
                  <a:pt x="218674" y="56229"/>
                </a:lnTo>
                <a:lnTo>
                  <a:pt x="212739" y="56229"/>
                </a:lnTo>
                <a:lnTo>
                  <a:pt x="212739" y="50295"/>
                </a:lnTo>
                <a:close/>
                <a:moveTo>
                  <a:pt x="224921" y="50295"/>
                </a:moveTo>
                <a:lnTo>
                  <a:pt x="224921" y="56229"/>
                </a:lnTo>
                <a:lnTo>
                  <a:pt x="218987" y="56229"/>
                </a:lnTo>
                <a:lnTo>
                  <a:pt x="218987" y="50295"/>
                </a:lnTo>
                <a:close/>
                <a:moveTo>
                  <a:pt x="231170" y="50295"/>
                </a:moveTo>
                <a:lnTo>
                  <a:pt x="231170" y="56229"/>
                </a:lnTo>
                <a:lnTo>
                  <a:pt x="225234" y="56229"/>
                </a:lnTo>
                <a:lnTo>
                  <a:pt x="225234" y="50295"/>
                </a:lnTo>
                <a:close/>
                <a:moveTo>
                  <a:pt x="237417" y="50295"/>
                </a:moveTo>
                <a:lnTo>
                  <a:pt x="237417" y="56229"/>
                </a:lnTo>
                <a:lnTo>
                  <a:pt x="231481" y="56229"/>
                </a:lnTo>
                <a:lnTo>
                  <a:pt x="231481" y="50295"/>
                </a:lnTo>
                <a:close/>
                <a:moveTo>
                  <a:pt x="243664" y="50295"/>
                </a:moveTo>
                <a:lnTo>
                  <a:pt x="243664" y="56229"/>
                </a:lnTo>
                <a:lnTo>
                  <a:pt x="237729" y="56229"/>
                </a:lnTo>
                <a:lnTo>
                  <a:pt x="237729" y="50295"/>
                </a:lnTo>
                <a:close/>
                <a:moveTo>
                  <a:pt x="249911" y="50295"/>
                </a:moveTo>
                <a:lnTo>
                  <a:pt x="249911" y="56229"/>
                </a:lnTo>
                <a:lnTo>
                  <a:pt x="243977" y="56229"/>
                </a:lnTo>
                <a:lnTo>
                  <a:pt x="243977" y="50295"/>
                </a:lnTo>
                <a:close/>
                <a:moveTo>
                  <a:pt x="256161" y="50295"/>
                </a:moveTo>
                <a:lnTo>
                  <a:pt x="256161" y="56229"/>
                </a:lnTo>
                <a:lnTo>
                  <a:pt x="250225" y="56229"/>
                </a:lnTo>
                <a:lnTo>
                  <a:pt x="250225" y="50295"/>
                </a:lnTo>
                <a:close/>
                <a:moveTo>
                  <a:pt x="262409" y="50295"/>
                </a:moveTo>
                <a:lnTo>
                  <a:pt x="262409" y="56229"/>
                </a:lnTo>
                <a:lnTo>
                  <a:pt x="256474" y="56229"/>
                </a:lnTo>
                <a:lnTo>
                  <a:pt x="256474" y="50295"/>
                </a:lnTo>
                <a:close/>
                <a:moveTo>
                  <a:pt x="268656" y="50295"/>
                </a:moveTo>
                <a:lnTo>
                  <a:pt x="268656" y="56229"/>
                </a:lnTo>
                <a:lnTo>
                  <a:pt x="262721" y="56229"/>
                </a:lnTo>
                <a:lnTo>
                  <a:pt x="262721" y="50295"/>
                </a:lnTo>
                <a:close/>
                <a:moveTo>
                  <a:pt x="274904" y="50295"/>
                </a:moveTo>
                <a:lnTo>
                  <a:pt x="274904" y="56229"/>
                </a:lnTo>
                <a:lnTo>
                  <a:pt x="268968" y="56229"/>
                </a:lnTo>
                <a:lnTo>
                  <a:pt x="268968" y="50295"/>
                </a:lnTo>
                <a:close/>
                <a:moveTo>
                  <a:pt x="6251" y="56542"/>
                </a:moveTo>
                <a:lnTo>
                  <a:pt x="6251" y="62476"/>
                </a:lnTo>
                <a:lnTo>
                  <a:pt x="315" y="62476"/>
                </a:lnTo>
                <a:lnTo>
                  <a:pt x="315" y="56542"/>
                </a:lnTo>
                <a:close/>
                <a:moveTo>
                  <a:pt x="12498" y="56542"/>
                </a:moveTo>
                <a:lnTo>
                  <a:pt x="12498" y="62476"/>
                </a:lnTo>
                <a:lnTo>
                  <a:pt x="6562" y="62476"/>
                </a:lnTo>
                <a:lnTo>
                  <a:pt x="6562" y="56542"/>
                </a:lnTo>
                <a:close/>
                <a:moveTo>
                  <a:pt x="18745" y="56542"/>
                </a:moveTo>
                <a:lnTo>
                  <a:pt x="18745" y="62476"/>
                </a:lnTo>
                <a:lnTo>
                  <a:pt x="12810" y="62476"/>
                </a:lnTo>
                <a:lnTo>
                  <a:pt x="12810" y="56542"/>
                </a:lnTo>
                <a:close/>
                <a:moveTo>
                  <a:pt x="24992" y="56542"/>
                </a:moveTo>
                <a:lnTo>
                  <a:pt x="24992" y="62476"/>
                </a:lnTo>
                <a:lnTo>
                  <a:pt x="19058" y="62476"/>
                </a:lnTo>
                <a:lnTo>
                  <a:pt x="19058" y="56542"/>
                </a:lnTo>
                <a:close/>
                <a:moveTo>
                  <a:pt x="31242" y="56542"/>
                </a:moveTo>
                <a:lnTo>
                  <a:pt x="31242" y="62476"/>
                </a:lnTo>
                <a:lnTo>
                  <a:pt x="25305" y="62476"/>
                </a:lnTo>
                <a:lnTo>
                  <a:pt x="25305" y="56542"/>
                </a:lnTo>
                <a:close/>
                <a:moveTo>
                  <a:pt x="37489" y="56542"/>
                </a:moveTo>
                <a:lnTo>
                  <a:pt x="37489" y="62476"/>
                </a:lnTo>
                <a:lnTo>
                  <a:pt x="31553" y="62476"/>
                </a:lnTo>
                <a:lnTo>
                  <a:pt x="31553" y="56542"/>
                </a:lnTo>
                <a:close/>
                <a:moveTo>
                  <a:pt x="43737" y="56542"/>
                </a:moveTo>
                <a:lnTo>
                  <a:pt x="43737" y="62476"/>
                </a:lnTo>
                <a:lnTo>
                  <a:pt x="37802" y="62476"/>
                </a:lnTo>
                <a:lnTo>
                  <a:pt x="37802" y="56542"/>
                </a:lnTo>
                <a:close/>
                <a:moveTo>
                  <a:pt x="49985" y="56542"/>
                </a:moveTo>
                <a:lnTo>
                  <a:pt x="49985" y="62476"/>
                </a:lnTo>
                <a:lnTo>
                  <a:pt x="44049" y="62476"/>
                </a:lnTo>
                <a:lnTo>
                  <a:pt x="44049" y="56542"/>
                </a:lnTo>
                <a:close/>
                <a:moveTo>
                  <a:pt x="56232" y="56542"/>
                </a:moveTo>
                <a:lnTo>
                  <a:pt x="56232" y="62476"/>
                </a:lnTo>
                <a:lnTo>
                  <a:pt x="50296" y="62476"/>
                </a:lnTo>
                <a:lnTo>
                  <a:pt x="50296" y="56542"/>
                </a:lnTo>
                <a:close/>
                <a:moveTo>
                  <a:pt x="62480" y="56542"/>
                </a:moveTo>
                <a:lnTo>
                  <a:pt x="62480" y="62476"/>
                </a:lnTo>
                <a:lnTo>
                  <a:pt x="56545" y="62476"/>
                </a:lnTo>
                <a:lnTo>
                  <a:pt x="56545" y="56542"/>
                </a:lnTo>
                <a:close/>
                <a:moveTo>
                  <a:pt x="68727" y="56542"/>
                </a:moveTo>
                <a:lnTo>
                  <a:pt x="68727" y="62476"/>
                </a:lnTo>
                <a:lnTo>
                  <a:pt x="62792" y="62476"/>
                </a:lnTo>
                <a:lnTo>
                  <a:pt x="62792" y="56542"/>
                </a:lnTo>
                <a:close/>
                <a:moveTo>
                  <a:pt x="74975" y="56542"/>
                </a:moveTo>
                <a:lnTo>
                  <a:pt x="74975" y="62476"/>
                </a:lnTo>
                <a:lnTo>
                  <a:pt x="69039" y="62476"/>
                </a:lnTo>
                <a:lnTo>
                  <a:pt x="69039" y="56542"/>
                </a:lnTo>
                <a:close/>
                <a:moveTo>
                  <a:pt x="81223" y="56542"/>
                </a:moveTo>
                <a:lnTo>
                  <a:pt x="81223" y="62476"/>
                </a:lnTo>
                <a:lnTo>
                  <a:pt x="75286" y="62476"/>
                </a:lnTo>
                <a:lnTo>
                  <a:pt x="75286" y="56542"/>
                </a:lnTo>
                <a:close/>
                <a:moveTo>
                  <a:pt x="87470" y="56542"/>
                </a:moveTo>
                <a:lnTo>
                  <a:pt x="87470" y="62476"/>
                </a:lnTo>
                <a:lnTo>
                  <a:pt x="81535" y="62476"/>
                </a:lnTo>
                <a:lnTo>
                  <a:pt x="81535" y="56542"/>
                </a:lnTo>
                <a:close/>
                <a:moveTo>
                  <a:pt x="93718" y="56542"/>
                </a:moveTo>
                <a:lnTo>
                  <a:pt x="93718" y="62476"/>
                </a:lnTo>
                <a:lnTo>
                  <a:pt x="87784" y="62476"/>
                </a:lnTo>
                <a:lnTo>
                  <a:pt x="87784" y="56542"/>
                </a:lnTo>
                <a:close/>
                <a:moveTo>
                  <a:pt x="99967" y="56542"/>
                </a:moveTo>
                <a:lnTo>
                  <a:pt x="99967" y="62476"/>
                </a:lnTo>
                <a:lnTo>
                  <a:pt x="94031" y="62476"/>
                </a:lnTo>
                <a:lnTo>
                  <a:pt x="94031" y="56542"/>
                </a:lnTo>
                <a:close/>
                <a:moveTo>
                  <a:pt x="106214" y="56542"/>
                </a:moveTo>
                <a:lnTo>
                  <a:pt x="106214" y="62476"/>
                </a:lnTo>
                <a:lnTo>
                  <a:pt x="100278" y="62476"/>
                </a:lnTo>
                <a:lnTo>
                  <a:pt x="100278" y="56542"/>
                </a:lnTo>
                <a:close/>
                <a:moveTo>
                  <a:pt x="112461" y="56542"/>
                </a:moveTo>
                <a:lnTo>
                  <a:pt x="112461" y="62476"/>
                </a:lnTo>
                <a:lnTo>
                  <a:pt x="106527" y="62476"/>
                </a:lnTo>
                <a:lnTo>
                  <a:pt x="106527" y="56542"/>
                </a:lnTo>
                <a:close/>
                <a:moveTo>
                  <a:pt x="118710" y="56542"/>
                </a:moveTo>
                <a:lnTo>
                  <a:pt x="118710" y="62476"/>
                </a:lnTo>
                <a:lnTo>
                  <a:pt x="112774" y="62476"/>
                </a:lnTo>
                <a:lnTo>
                  <a:pt x="112774" y="56542"/>
                </a:lnTo>
                <a:close/>
                <a:moveTo>
                  <a:pt x="124957" y="56542"/>
                </a:moveTo>
                <a:lnTo>
                  <a:pt x="124957" y="62476"/>
                </a:lnTo>
                <a:lnTo>
                  <a:pt x="119021" y="62476"/>
                </a:lnTo>
                <a:lnTo>
                  <a:pt x="119021" y="56542"/>
                </a:lnTo>
                <a:close/>
                <a:moveTo>
                  <a:pt x="131204" y="56542"/>
                </a:moveTo>
                <a:lnTo>
                  <a:pt x="131204" y="62476"/>
                </a:lnTo>
                <a:lnTo>
                  <a:pt x="125270" y="62476"/>
                </a:lnTo>
                <a:lnTo>
                  <a:pt x="125270" y="56542"/>
                </a:lnTo>
                <a:close/>
                <a:moveTo>
                  <a:pt x="137451" y="56542"/>
                </a:moveTo>
                <a:lnTo>
                  <a:pt x="137451" y="62476"/>
                </a:lnTo>
                <a:lnTo>
                  <a:pt x="131517" y="62476"/>
                </a:lnTo>
                <a:lnTo>
                  <a:pt x="131517" y="56542"/>
                </a:lnTo>
                <a:close/>
                <a:moveTo>
                  <a:pt x="143702" y="56542"/>
                </a:moveTo>
                <a:lnTo>
                  <a:pt x="143702" y="62476"/>
                </a:lnTo>
                <a:lnTo>
                  <a:pt x="137766" y="62476"/>
                </a:lnTo>
                <a:lnTo>
                  <a:pt x="137766" y="56542"/>
                </a:lnTo>
                <a:close/>
                <a:moveTo>
                  <a:pt x="149949" y="56542"/>
                </a:moveTo>
                <a:lnTo>
                  <a:pt x="149949" y="62476"/>
                </a:lnTo>
                <a:lnTo>
                  <a:pt x="144015" y="62476"/>
                </a:lnTo>
                <a:lnTo>
                  <a:pt x="144015" y="56542"/>
                </a:lnTo>
                <a:close/>
                <a:moveTo>
                  <a:pt x="156196" y="56542"/>
                </a:moveTo>
                <a:lnTo>
                  <a:pt x="156196" y="62476"/>
                </a:lnTo>
                <a:lnTo>
                  <a:pt x="150262" y="62476"/>
                </a:lnTo>
                <a:lnTo>
                  <a:pt x="150262" y="56542"/>
                </a:lnTo>
                <a:close/>
                <a:moveTo>
                  <a:pt x="162445" y="56542"/>
                </a:moveTo>
                <a:lnTo>
                  <a:pt x="162445" y="62476"/>
                </a:lnTo>
                <a:lnTo>
                  <a:pt x="156509" y="62476"/>
                </a:lnTo>
                <a:lnTo>
                  <a:pt x="156509" y="56542"/>
                </a:lnTo>
                <a:close/>
                <a:moveTo>
                  <a:pt x="168692" y="56542"/>
                </a:moveTo>
                <a:lnTo>
                  <a:pt x="168692" y="62476"/>
                </a:lnTo>
                <a:lnTo>
                  <a:pt x="162756" y="62476"/>
                </a:lnTo>
                <a:lnTo>
                  <a:pt x="162756" y="56542"/>
                </a:lnTo>
                <a:close/>
                <a:moveTo>
                  <a:pt x="174939" y="56542"/>
                </a:moveTo>
                <a:lnTo>
                  <a:pt x="174939" y="62476"/>
                </a:lnTo>
                <a:lnTo>
                  <a:pt x="169005" y="62476"/>
                </a:lnTo>
                <a:lnTo>
                  <a:pt x="169005" y="56542"/>
                </a:lnTo>
                <a:close/>
                <a:moveTo>
                  <a:pt x="181186" y="56542"/>
                </a:moveTo>
                <a:lnTo>
                  <a:pt x="181186" y="62476"/>
                </a:lnTo>
                <a:lnTo>
                  <a:pt x="175252" y="62476"/>
                </a:lnTo>
                <a:lnTo>
                  <a:pt x="175252" y="56542"/>
                </a:lnTo>
                <a:close/>
                <a:moveTo>
                  <a:pt x="187435" y="56542"/>
                </a:moveTo>
                <a:lnTo>
                  <a:pt x="187435" y="62476"/>
                </a:lnTo>
                <a:lnTo>
                  <a:pt x="181499" y="62476"/>
                </a:lnTo>
                <a:lnTo>
                  <a:pt x="181499" y="56542"/>
                </a:lnTo>
                <a:close/>
                <a:moveTo>
                  <a:pt x="193684" y="56542"/>
                </a:moveTo>
                <a:lnTo>
                  <a:pt x="193684" y="62476"/>
                </a:lnTo>
                <a:lnTo>
                  <a:pt x="187749" y="62476"/>
                </a:lnTo>
                <a:lnTo>
                  <a:pt x="187749" y="56542"/>
                </a:lnTo>
                <a:close/>
                <a:moveTo>
                  <a:pt x="199931" y="56542"/>
                </a:moveTo>
                <a:lnTo>
                  <a:pt x="199931" y="62476"/>
                </a:lnTo>
                <a:lnTo>
                  <a:pt x="193996" y="62476"/>
                </a:lnTo>
                <a:lnTo>
                  <a:pt x="193996" y="56542"/>
                </a:lnTo>
                <a:close/>
                <a:moveTo>
                  <a:pt x="206180" y="56542"/>
                </a:moveTo>
                <a:lnTo>
                  <a:pt x="206180" y="62476"/>
                </a:lnTo>
                <a:lnTo>
                  <a:pt x="200244" y="62476"/>
                </a:lnTo>
                <a:lnTo>
                  <a:pt x="200244" y="56542"/>
                </a:lnTo>
                <a:close/>
                <a:moveTo>
                  <a:pt x="212427" y="56542"/>
                </a:moveTo>
                <a:lnTo>
                  <a:pt x="212427" y="62476"/>
                </a:lnTo>
                <a:lnTo>
                  <a:pt x="206491" y="62476"/>
                </a:lnTo>
                <a:lnTo>
                  <a:pt x="206491" y="56542"/>
                </a:lnTo>
                <a:close/>
                <a:moveTo>
                  <a:pt x="218674" y="56542"/>
                </a:moveTo>
                <a:lnTo>
                  <a:pt x="218674" y="62476"/>
                </a:lnTo>
                <a:lnTo>
                  <a:pt x="212739" y="62476"/>
                </a:lnTo>
                <a:lnTo>
                  <a:pt x="212739" y="56542"/>
                </a:lnTo>
                <a:close/>
                <a:moveTo>
                  <a:pt x="224921" y="56542"/>
                </a:moveTo>
                <a:lnTo>
                  <a:pt x="224921" y="62476"/>
                </a:lnTo>
                <a:lnTo>
                  <a:pt x="218987" y="62476"/>
                </a:lnTo>
                <a:lnTo>
                  <a:pt x="218987" y="56542"/>
                </a:lnTo>
                <a:close/>
                <a:moveTo>
                  <a:pt x="231170" y="56542"/>
                </a:moveTo>
                <a:lnTo>
                  <a:pt x="231170" y="62476"/>
                </a:lnTo>
                <a:lnTo>
                  <a:pt x="225234" y="62476"/>
                </a:lnTo>
                <a:lnTo>
                  <a:pt x="225234" y="56542"/>
                </a:lnTo>
                <a:close/>
                <a:moveTo>
                  <a:pt x="237417" y="56542"/>
                </a:moveTo>
                <a:lnTo>
                  <a:pt x="237417" y="62476"/>
                </a:lnTo>
                <a:lnTo>
                  <a:pt x="231481" y="62476"/>
                </a:lnTo>
                <a:lnTo>
                  <a:pt x="231481" y="56542"/>
                </a:lnTo>
                <a:close/>
                <a:moveTo>
                  <a:pt x="243664" y="56542"/>
                </a:moveTo>
                <a:lnTo>
                  <a:pt x="243664" y="62476"/>
                </a:lnTo>
                <a:lnTo>
                  <a:pt x="237729" y="62476"/>
                </a:lnTo>
                <a:lnTo>
                  <a:pt x="237729" y="56542"/>
                </a:lnTo>
                <a:close/>
                <a:moveTo>
                  <a:pt x="249911" y="56542"/>
                </a:moveTo>
                <a:lnTo>
                  <a:pt x="249911" y="62476"/>
                </a:lnTo>
                <a:lnTo>
                  <a:pt x="243977" y="62476"/>
                </a:lnTo>
                <a:lnTo>
                  <a:pt x="243977" y="56542"/>
                </a:lnTo>
                <a:close/>
                <a:moveTo>
                  <a:pt x="256161" y="56542"/>
                </a:moveTo>
                <a:lnTo>
                  <a:pt x="256161" y="62476"/>
                </a:lnTo>
                <a:lnTo>
                  <a:pt x="250225" y="62476"/>
                </a:lnTo>
                <a:lnTo>
                  <a:pt x="250225" y="56542"/>
                </a:lnTo>
                <a:close/>
                <a:moveTo>
                  <a:pt x="262409" y="56542"/>
                </a:moveTo>
                <a:lnTo>
                  <a:pt x="262409" y="62476"/>
                </a:lnTo>
                <a:lnTo>
                  <a:pt x="256474" y="62476"/>
                </a:lnTo>
                <a:lnTo>
                  <a:pt x="256474" y="56542"/>
                </a:lnTo>
                <a:close/>
                <a:moveTo>
                  <a:pt x="268656" y="56542"/>
                </a:moveTo>
                <a:lnTo>
                  <a:pt x="268656" y="62476"/>
                </a:lnTo>
                <a:lnTo>
                  <a:pt x="262721" y="62476"/>
                </a:lnTo>
                <a:lnTo>
                  <a:pt x="262721" y="56542"/>
                </a:lnTo>
                <a:close/>
                <a:moveTo>
                  <a:pt x="274904" y="56542"/>
                </a:moveTo>
                <a:lnTo>
                  <a:pt x="274904" y="62476"/>
                </a:lnTo>
                <a:lnTo>
                  <a:pt x="268968" y="62476"/>
                </a:lnTo>
                <a:lnTo>
                  <a:pt x="268968" y="56542"/>
                </a:lnTo>
                <a:close/>
                <a:moveTo>
                  <a:pt x="6251" y="62789"/>
                </a:moveTo>
                <a:lnTo>
                  <a:pt x="6251" y="68725"/>
                </a:lnTo>
                <a:lnTo>
                  <a:pt x="315" y="68725"/>
                </a:lnTo>
                <a:lnTo>
                  <a:pt x="315" y="62789"/>
                </a:lnTo>
                <a:close/>
                <a:moveTo>
                  <a:pt x="12498" y="62789"/>
                </a:moveTo>
                <a:lnTo>
                  <a:pt x="12498" y="68725"/>
                </a:lnTo>
                <a:lnTo>
                  <a:pt x="6562" y="68725"/>
                </a:lnTo>
                <a:lnTo>
                  <a:pt x="6562" y="62789"/>
                </a:lnTo>
                <a:close/>
                <a:moveTo>
                  <a:pt x="18745" y="62789"/>
                </a:moveTo>
                <a:lnTo>
                  <a:pt x="18745" y="68725"/>
                </a:lnTo>
                <a:lnTo>
                  <a:pt x="12810" y="68725"/>
                </a:lnTo>
                <a:lnTo>
                  <a:pt x="12810" y="62789"/>
                </a:lnTo>
                <a:close/>
                <a:moveTo>
                  <a:pt x="24992" y="62789"/>
                </a:moveTo>
                <a:lnTo>
                  <a:pt x="24992" y="68725"/>
                </a:lnTo>
                <a:lnTo>
                  <a:pt x="19058" y="68725"/>
                </a:lnTo>
                <a:lnTo>
                  <a:pt x="19058" y="62789"/>
                </a:lnTo>
                <a:close/>
                <a:moveTo>
                  <a:pt x="31242" y="62789"/>
                </a:moveTo>
                <a:lnTo>
                  <a:pt x="31242" y="68725"/>
                </a:lnTo>
                <a:lnTo>
                  <a:pt x="25305" y="68725"/>
                </a:lnTo>
                <a:lnTo>
                  <a:pt x="25305" y="62789"/>
                </a:lnTo>
                <a:close/>
                <a:moveTo>
                  <a:pt x="37489" y="62789"/>
                </a:moveTo>
                <a:lnTo>
                  <a:pt x="37489" y="68725"/>
                </a:lnTo>
                <a:lnTo>
                  <a:pt x="31553" y="68725"/>
                </a:lnTo>
                <a:lnTo>
                  <a:pt x="31553" y="62789"/>
                </a:lnTo>
                <a:close/>
                <a:moveTo>
                  <a:pt x="43737" y="62789"/>
                </a:moveTo>
                <a:lnTo>
                  <a:pt x="43737" y="68725"/>
                </a:lnTo>
                <a:lnTo>
                  <a:pt x="37802" y="68725"/>
                </a:lnTo>
                <a:lnTo>
                  <a:pt x="37802" y="62789"/>
                </a:lnTo>
                <a:close/>
                <a:moveTo>
                  <a:pt x="49985" y="62789"/>
                </a:moveTo>
                <a:lnTo>
                  <a:pt x="49985" y="68725"/>
                </a:lnTo>
                <a:lnTo>
                  <a:pt x="44049" y="68725"/>
                </a:lnTo>
                <a:lnTo>
                  <a:pt x="44049" y="62789"/>
                </a:lnTo>
                <a:close/>
                <a:moveTo>
                  <a:pt x="56232" y="62789"/>
                </a:moveTo>
                <a:lnTo>
                  <a:pt x="56232" y="68725"/>
                </a:lnTo>
                <a:lnTo>
                  <a:pt x="50296" y="68725"/>
                </a:lnTo>
                <a:lnTo>
                  <a:pt x="50296" y="62789"/>
                </a:lnTo>
                <a:close/>
                <a:moveTo>
                  <a:pt x="62480" y="62789"/>
                </a:moveTo>
                <a:lnTo>
                  <a:pt x="62480" y="68725"/>
                </a:lnTo>
                <a:lnTo>
                  <a:pt x="56545" y="68725"/>
                </a:lnTo>
                <a:lnTo>
                  <a:pt x="56545" y="62789"/>
                </a:lnTo>
                <a:close/>
                <a:moveTo>
                  <a:pt x="68727" y="62789"/>
                </a:moveTo>
                <a:lnTo>
                  <a:pt x="68727" y="68725"/>
                </a:lnTo>
                <a:lnTo>
                  <a:pt x="62792" y="68725"/>
                </a:lnTo>
                <a:lnTo>
                  <a:pt x="62792" y="62789"/>
                </a:lnTo>
                <a:close/>
                <a:moveTo>
                  <a:pt x="74975" y="62789"/>
                </a:moveTo>
                <a:lnTo>
                  <a:pt x="74975" y="68725"/>
                </a:lnTo>
                <a:lnTo>
                  <a:pt x="69039" y="68725"/>
                </a:lnTo>
                <a:lnTo>
                  <a:pt x="69039" y="62789"/>
                </a:lnTo>
                <a:close/>
                <a:moveTo>
                  <a:pt x="81223" y="62789"/>
                </a:moveTo>
                <a:lnTo>
                  <a:pt x="81223" y="68725"/>
                </a:lnTo>
                <a:lnTo>
                  <a:pt x="75286" y="68725"/>
                </a:lnTo>
                <a:lnTo>
                  <a:pt x="75286" y="62789"/>
                </a:lnTo>
                <a:close/>
                <a:moveTo>
                  <a:pt x="87470" y="62789"/>
                </a:moveTo>
                <a:lnTo>
                  <a:pt x="87470" y="68725"/>
                </a:lnTo>
                <a:lnTo>
                  <a:pt x="81535" y="68725"/>
                </a:lnTo>
                <a:lnTo>
                  <a:pt x="81535" y="62789"/>
                </a:lnTo>
                <a:close/>
                <a:moveTo>
                  <a:pt x="93718" y="62789"/>
                </a:moveTo>
                <a:lnTo>
                  <a:pt x="93718" y="68725"/>
                </a:lnTo>
                <a:lnTo>
                  <a:pt x="87784" y="68725"/>
                </a:lnTo>
                <a:lnTo>
                  <a:pt x="87784" y="62789"/>
                </a:lnTo>
                <a:close/>
                <a:moveTo>
                  <a:pt x="99967" y="62789"/>
                </a:moveTo>
                <a:lnTo>
                  <a:pt x="99967" y="68725"/>
                </a:lnTo>
                <a:lnTo>
                  <a:pt x="94031" y="68725"/>
                </a:lnTo>
                <a:lnTo>
                  <a:pt x="94031" y="62789"/>
                </a:lnTo>
                <a:close/>
                <a:moveTo>
                  <a:pt x="106214" y="62789"/>
                </a:moveTo>
                <a:lnTo>
                  <a:pt x="106214" y="68725"/>
                </a:lnTo>
                <a:lnTo>
                  <a:pt x="100278" y="68725"/>
                </a:lnTo>
                <a:lnTo>
                  <a:pt x="100278" y="62789"/>
                </a:lnTo>
                <a:close/>
                <a:moveTo>
                  <a:pt x="112461" y="62789"/>
                </a:moveTo>
                <a:lnTo>
                  <a:pt x="112461" y="68725"/>
                </a:lnTo>
                <a:lnTo>
                  <a:pt x="106527" y="68725"/>
                </a:lnTo>
                <a:lnTo>
                  <a:pt x="106527" y="62789"/>
                </a:lnTo>
                <a:close/>
                <a:moveTo>
                  <a:pt x="118710" y="62789"/>
                </a:moveTo>
                <a:lnTo>
                  <a:pt x="118710" y="68725"/>
                </a:lnTo>
                <a:lnTo>
                  <a:pt x="112774" y="68725"/>
                </a:lnTo>
                <a:lnTo>
                  <a:pt x="112774" y="62789"/>
                </a:lnTo>
                <a:close/>
                <a:moveTo>
                  <a:pt x="124957" y="62789"/>
                </a:moveTo>
                <a:lnTo>
                  <a:pt x="124957" y="68725"/>
                </a:lnTo>
                <a:lnTo>
                  <a:pt x="119021" y="68725"/>
                </a:lnTo>
                <a:lnTo>
                  <a:pt x="119021" y="62789"/>
                </a:lnTo>
                <a:close/>
                <a:moveTo>
                  <a:pt x="131204" y="62789"/>
                </a:moveTo>
                <a:lnTo>
                  <a:pt x="131204" y="68725"/>
                </a:lnTo>
                <a:lnTo>
                  <a:pt x="125270" y="68725"/>
                </a:lnTo>
                <a:lnTo>
                  <a:pt x="125270" y="62789"/>
                </a:lnTo>
                <a:close/>
                <a:moveTo>
                  <a:pt x="137451" y="62789"/>
                </a:moveTo>
                <a:lnTo>
                  <a:pt x="137451" y="68725"/>
                </a:lnTo>
                <a:lnTo>
                  <a:pt x="131517" y="68725"/>
                </a:lnTo>
                <a:lnTo>
                  <a:pt x="131517" y="62789"/>
                </a:lnTo>
                <a:close/>
                <a:moveTo>
                  <a:pt x="143702" y="62789"/>
                </a:moveTo>
                <a:lnTo>
                  <a:pt x="143702" y="68725"/>
                </a:lnTo>
                <a:lnTo>
                  <a:pt x="137766" y="68725"/>
                </a:lnTo>
                <a:lnTo>
                  <a:pt x="137766" y="62789"/>
                </a:lnTo>
                <a:close/>
                <a:moveTo>
                  <a:pt x="149949" y="62789"/>
                </a:moveTo>
                <a:lnTo>
                  <a:pt x="149949" y="68725"/>
                </a:lnTo>
                <a:lnTo>
                  <a:pt x="144015" y="68725"/>
                </a:lnTo>
                <a:lnTo>
                  <a:pt x="144015" y="62789"/>
                </a:lnTo>
                <a:close/>
                <a:moveTo>
                  <a:pt x="156196" y="62789"/>
                </a:moveTo>
                <a:lnTo>
                  <a:pt x="156196" y="68725"/>
                </a:lnTo>
                <a:lnTo>
                  <a:pt x="150262" y="68725"/>
                </a:lnTo>
                <a:lnTo>
                  <a:pt x="150262" y="62789"/>
                </a:lnTo>
                <a:close/>
                <a:moveTo>
                  <a:pt x="162445" y="62789"/>
                </a:moveTo>
                <a:lnTo>
                  <a:pt x="162445" y="68725"/>
                </a:lnTo>
                <a:lnTo>
                  <a:pt x="156509" y="68725"/>
                </a:lnTo>
                <a:lnTo>
                  <a:pt x="156509" y="62789"/>
                </a:lnTo>
                <a:close/>
                <a:moveTo>
                  <a:pt x="168692" y="62789"/>
                </a:moveTo>
                <a:lnTo>
                  <a:pt x="168692" y="68725"/>
                </a:lnTo>
                <a:lnTo>
                  <a:pt x="162756" y="68725"/>
                </a:lnTo>
                <a:lnTo>
                  <a:pt x="162756" y="62789"/>
                </a:lnTo>
                <a:close/>
                <a:moveTo>
                  <a:pt x="174939" y="62789"/>
                </a:moveTo>
                <a:lnTo>
                  <a:pt x="174939" y="68725"/>
                </a:lnTo>
                <a:lnTo>
                  <a:pt x="169005" y="68725"/>
                </a:lnTo>
                <a:lnTo>
                  <a:pt x="169005" y="62789"/>
                </a:lnTo>
                <a:close/>
                <a:moveTo>
                  <a:pt x="181186" y="62789"/>
                </a:moveTo>
                <a:lnTo>
                  <a:pt x="181186" y="68725"/>
                </a:lnTo>
                <a:lnTo>
                  <a:pt x="175252" y="68725"/>
                </a:lnTo>
                <a:lnTo>
                  <a:pt x="175252" y="62789"/>
                </a:lnTo>
                <a:close/>
                <a:moveTo>
                  <a:pt x="187435" y="62789"/>
                </a:moveTo>
                <a:lnTo>
                  <a:pt x="187435" y="68725"/>
                </a:lnTo>
                <a:lnTo>
                  <a:pt x="181499" y="68725"/>
                </a:lnTo>
                <a:lnTo>
                  <a:pt x="181499" y="62789"/>
                </a:lnTo>
                <a:close/>
                <a:moveTo>
                  <a:pt x="193684" y="62789"/>
                </a:moveTo>
                <a:lnTo>
                  <a:pt x="193684" y="68725"/>
                </a:lnTo>
                <a:lnTo>
                  <a:pt x="187749" y="68725"/>
                </a:lnTo>
                <a:lnTo>
                  <a:pt x="187749" y="62789"/>
                </a:lnTo>
                <a:close/>
                <a:moveTo>
                  <a:pt x="199931" y="62789"/>
                </a:moveTo>
                <a:lnTo>
                  <a:pt x="199931" y="68725"/>
                </a:lnTo>
                <a:lnTo>
                  <a:pt x="193996" y="68725"/>
                </a:lnTo>
                <a:lnTo>
                  <a:pt x="193996" y="62789"/>
                </a:lnTo>
                <a:close/>
                <a:moveTo>
                  <a:pt x="206180" y="62789"/>
                </a:moveTo>
                <a:lnTo>
                  <a:pt x="206180" y="68725"/>
                </a:lnTo>
                <a:lnTo>
                  <a:pt x="200244" y="68725"/>
                </a:lnTo>
                <a:lnTo>
                  <a:pt x="200244" y="62789"/>
                </a:lnTo>
                <a:close/>
                <a:moveTo>
                  <a:pt x="212427" y="62789"/>
                </a:moveTo>
                <a:lnTo>
                  <a:pt x="212427" y="68725"/>
                </a:lnTo>
                <a:lnTo>
                  <a:pt x="206491" y="68725"/>
                </a:lnTo>
                <a:lnTo>
                  <a:pt x="206491" y="62789"/>
                </a:lnTo>
                <a:close/>
                <a:moveTo>
                  <a:pt x="218674" y="62789"/>
                </a:moveTo>
                <a:lnTo>
                  <a:pt x="218674" y="68725"/>
                </a:lnTo>
                <a:lnTo>
                  <a:pt x="212739" y="68725"/>
                </a:lnTo>
                <a:lnTo>
                  <a:pt x="212739" y="62789"/>
                </a:lnTo>
                <a:close/>
                <a:moveTo>
                  <a:pt x="224921" y="62789"/>
                </a:moveTo>
                <a:lnTo>
                  <a:pt x="224921" y="68725"/>
                </a:lnTo>
                <a:lnTo>
                  <a:pt x="218987" y="68725"/>
                </a:lnTo>
                <a:lnTo>
                  <a:pt x="218987" y="62789"/>
                </a:lnTo>
                <a:close/>
                <a:moveTo>
                  <a:pt x="231170" y="62789"/>
                </a:moveTo>
                <a:lnTo>
                  <a:pt x="231170" y="68725"/>
                </a:lnTo>
                <a:lnTo>
                  <a:pt x="225234" y="68725"/>
                </a:lnTo>
                <a:lnTo>
                  <a:pt x="225234" y="62789"/>
                </a:lnTo>
                <a:close/>
                <a:moveTo>
                  <a:pt x="237417" y="62789"/>
                </a:moveTo>
                <a:lnTo>
                  <a:pt x="237417" y="68725"/>
                </a:lnTo>
                <a:lnTo>
                  <a:pt x="231481" y="68725"/>
                </a:lnTo>
                <a:lnTo>
                  <a:pt x="231481" y="62789"/>
                </a:lnTo>
                <a:close/>
                <a:moveTo>
                  <a:pt x="243664" y="62789"/>
                </a:moveTo>
                <a:lnTo>
                  <a:pt x="243664" y="68725"/>
                </a:lnTo>
                <a:lnTo>
                  <a:pt x="237729" y="68725"/>
                </a:lnTo>
                <a:lnTo>
                  <a:pt x="237729" y="62789"/>
                </a:lnTo>
                <a:close/>
                <a:moveTo>
                  <a:pt x="249911" y="62789"/>
                </a:moveTo>
                <a:lnTo>
                  <a:pt x="249911" y="68725"/>
                </a:lnTo>
                <a:lnTo>
                  <a:pt x="243977" y="68725"/>
                </a:lnTo>
                <a:lnTo>
                  <a:pt x="243977" y="62789"/>
                </a:lnTo>
                <a:close/>
                <a:moveTo>
                  <a:pt x="256161" y="62789"/>
                </a:moveTo>
                <a:lnTo>
                  <a:pt x="256161" y="68725"/>
                </a:lnTo>
                <a:lnTo>
                  <a:pt x="250225" y="68725"/>
                </a:lnTo>
                <a:lnTo>
                  <a:pt x="250225" y="62789"/>
                </a:lnTo>
                <a:close/>
                <a:moveTo>
                  <a:pt x="262409" y="62789"/>
                </a:moveTo>
                <a:lnTo>
                  <a:pt x="262409" y="68725"/>
                </a:lnTo>
                <a:lnTo>
                  <a:pt x="256474" y="68725"/>
                </a:lnTo>
                <a:lnTo>
                  <a:pt x="256474" y="62789"/>
                </a:lnTo>
                <a:close/>
                <a:moveTo>
                  <a:pt x="268656" y="62789"/>
                </a:moveTo>
                <a:lnTo>
                  <a:pt x="268656" y="68725"/>
                </a:lnTo>
                <a:lnTo>
                  <a:pt x="262721" y="68725"/>
                </a:lnTo>
                <a:lnTo>
                  <a:pt x="262721" y="62789"/>
                </a:lnTo>
                <a:close/>
                <a:moveTo>
                  <a:pt x="274904" y="62789"/>
                </a:moveTo>
                <a:lnTo>
                  <a:pt x="274904" y="68725"/>
                </a:lnTo>
                <a:lnTo>
                  <a:pt x="268968" y="68725"/>
                </a:lnTo>
                <a:lnTo>
                  <a:pt x="268968" y="62789"/>
                </a:lnTo>
                <a:close/>
                <a:moveTo>
                  <a:pt x="6251" y="69036"/>
                </a:moveTo>
                <a:lnTo>
                  <a:pt x="6251" y="74972"/>
                </a:lnTo>
                <a:lnTo>
                  <a:pt x="315" y="74972"/>
                </a:lnTo>
                <a:lnTo>
                  <a:pt x="315" y="69036"/>
                </a:lnTo>
                <a:close/>
                <a:moveTo>
                  <a:pt x="12498" y="69036"/>
                </a:moveTo>
                <a:lnTo>
                  <a:pt x="12498" y="74972"/>
                </a:lnTo>
                <a:lnTo>
                  <a:pt x="6562" y="74972"/>
                </a:lnTo>
                <a:lnTo>
                  <a:pt x="6562" y="69036"/>
                </a:lnTo>
                <a:close/>
                <a:moveTo>
                  <a:pt x="18745" y="69036"/>
                </a:moveTo>
                <a:lnTo>
                  <a:pt x="18745" y="74972"/>
                </a:lnTo>
                <a:lnTo>
                  <a:pt x="12810" y="74972"/>
                </a:lnTo>
                <a:lnTo>
                  <a:pt x="12810" y="69036"/>
                </a:lnTo>
                <a:close/>
                <a:moveTo>
                  <a:pt x="24992" y="69036"/>
                </a:moveTo>
                <a:lnTo>
                  <a:pt x="24992" y="74972"/>
                </a:lnTo>
                <a:lnTo>
                  <a:pt x="19058" y="74972"/>
                </a:lnTo>
                <a:lnTo>
                  <a:pt x="19058" y="69036"/>
                </a:lnTo>
                <a:close/>
                <a:moveTo>
                  <a:pt x="31242" y="69036"/>
                </a:moveTo>
                <a:lnTo>
                  <a:pt x="31242" y="74972"/>
                </a:lnTo>
                <a:lnTo>
                  <a:pt x="25305" y="74972"/>
                </a:lnTo>
                <a:lnTo>
                  <a:pt x="25305" y="69036"/>
                </a:lnTo>
                <a:close/>
                <a:moveTo>
                  <a:pt x="37489" y="69036"/>
                </a:moveTo>
                <a:lnTo>
                  <a:pt x="37489" y="74972"/>
                </a:lnTo>
                <a:lnTo>
                  <a:pt x="31553" y="74972"/>
                </a:lnTo>
                <a:lnTo>
                  <a:pt x="31553" y="69036"/>
                </a:lnTo>
                <a:close/>
                <a:moveTo>
                  <a:pt x="43737" y="69036"/>
                </a:moveTo>
                <a:lnTo>
                  <a:pt x="43737" y="74972"/>
                </a:lnTo>
                <a:lnTo>
                  <a:pt x="37802" y="74972"/>
                </a:lnTo>
                <a:lnTo>
                  <a:pt x="37802" y="69036"/>
                </a:lnTo>
                <a:close/>
                <a:moveTo>
                  <a:pt x="49985" y="69036"/>
                </a:moveTo>
                <a:lnTo>
                  <a:pt x="49985" y="74972"/>
                </a:lnTo>
                <a:lnTo>
                  <a:pt x="44049" y="74972"/>
                </a:lnTo>
                <a:lnTo>
                  <a:pt x="44049" y="69036"/>
                </a:lnTo>
                <a:close/>
                <a:moveTo>
                  <a:pt x="56232" y="69036"/>
                </a:moveTo>
                <a:lnTo>
                  <a:pt x="56232" y="74972"/>
                </a:lnTo>
                <a:lnTo>
                  <a:pt x="50296" y="74972"/>
                </a:lnTo>
                <a:lnTo>
                  <a:pt x="50296" y="69036"/>
                </a:lnTo>
                <a:close/>
                <a:moveTo>
                  <a:pt x="62480" y="69036"/>
                </a:moveTo>
                <a:lnTo>
                  <a:pt x="62480" y="74972"/>
                </a:lnTo>
                <a:lnTo>
                  <a:pt x="56545" y="74972"/>
                </a:lnTo>
                <a:lnTo>
                  <a:pt x="56545" y="69036"/>
                </a:lnTo>
                <a:close/>
                <a:moveTo>
                  <a:pt x="68727" y="69036"/>
                </a:moveTo>
                <a:lnTo>
                  <a:pt x="68727" y="74972"/>
                </a:lnTo>
                <a:lnTo>
                  <a:pt x="62792" y="74972"/>
                </a:lnTo>
                <a:lnTo>
                  <a:pt x="62792" y="69036"/>
                </a:lnTo>
                <a:close/>
                <a:moveTo>
                  <a:pt x="74975" y="69036"/>
                </a:moveTo>
                <a:lnTo>
                  <a:pt x="74975" y="74972"/>
                </a:lnTo>
                <a:lnTo>
                  <a:pt x="69039" y="74972"/>
                </a:lnTo>
                <a:lnTo>
                  <a:pt x="69039" y="69036"/>
                </a:lnTo>
                <a:close/>
                <a:moveTo>
                  <a:pt x="81223" y="69036"/>
                </a:moveTo>
                <a:lnTo>
                  <a:pt x="81223" y="74972"/>
                </a:lnTo>
                <a:lnTo>
                  <a:pt x="75286" y="74972"/>
                </a:lnTo>
                <a:lnTo>
                  <a:pt x="75286" y="69036"/>
                </a:lnTo>
                <a:close/>
                <a:moveTo>
                  <a:pt x="87470" y="69036"/>
                </a:moveTo>
                <a:lnTo>
                  <a:pt x="87470" y="74972"/>
                </a:lnTo>
                <a:lnTo>
                  <a:pt x="81535" y="74972"/>
                </a:lnTo>
                <a:lnTo>
                  <a:pt x="81535" y="69036"/>
                </a:lnTo>
                <a:close/>
                <a:moveTo>
                  <a:pt x="93718" y="69036"/>
                </a:moveTo>
                <a:lnTo>
                  <a:pt x="93718" y="74972"/>
                </a:lnTo>
                <a:lnTo>
                  <a:pt x="87784" y="74972"/>
                </a:lnTo>
                <a:lnTo>
                  <a:pt x="87784" y="69036"/>
                </a:lnTo>
                <a:close/>
                <a:moveTo>
                  <a:pt x="99967" y="69036"/>
                </a:moveTo>
                <a:lnTo>
                  <a:pt x="99967" y="74972"/>
                </a:lnTo>
                <a:lnTo>
                  <a:pt x="94031" y="74972"/>
                </a:lnTo>
                <a:lnTo>
                  <a:pt x="94031" y="69036"/>
                </a:lnTo>
                <a:close/>
                <a:moveTo>
                  <a:pt x="106214" y="69036"/>
                </a:moveTo>
                <a:lnTo>
                  <a:pt x="106214" y="74972"/>
                </a:lnTo>
                <a:lnTo>
                  <a:pt x="100278" y="74972"/>
                </a:lnTo>
                <a:lnTo>
                  <a:pt x="100278" y="69036"/>
                </a:lnTo>
                <a:close/>
                <a:moveTo>
                  <a:pt x="112461" y="69036"/>
                </a:moveTo>
                <a:lnTo>
                  <a:pt x="112461" y="74972"/>
                </a:lnTo>
                <a:lnTo>
                  <a:pt x="106527" y="74972"/>
                </a:lnTo>
                <a:lnTo>
                  <a:pt x="106527" y="69036"/>
                </a:lnTo>
                <a:close/>
                <a:moveTo>
                  <a:pt x="118710" y="69036"/>
                </a:moveTo>
                <a:lnTo>
                  <a:pt x="118710" y="74972"/>
                </a:lnTo>
                <a:lnTo>
                  <a:pt x="112774" y="74972"/>
                </a:lnTo>
                <a:lnTo>
                  <a:pt x="112774" y="69036"/>
                </a:lnTo>
                <a:close/>
                <a:moveTo>
                  <a:pt x="124957" y="69036"/>
                </a:moveTo>
                <a:lnTo>
                  <a:pt x="124957" y="74972"/>
                </a:lnTo>
                <a:lnTo>
                  <a:pt x="119021" y="74972"/>
                </a:lnTo>
                <a:lnTo>
                  <a:pt x="119021" y="69036"/>
                </a:lnTo>
                <a:close/>
                <a:moveTo>
                  <a:pt x="131204" y="69036"/>
                </a:moveTo>
                <a:lnTo>
                  <a:pt x="131204" y="74972"/>
                </a:lnTo>
                <a:lnTo>
                  <a:pt x="125270" y="74972"/>
                </a:lnTo>
                <a:lnTo>
                  <a:pt x="125270" y="69036"/>
                </a:lnTo>
                <a:close/>
                <a:moveTo>
                  <a:pt x="137451" y="69036"/>
                </a:moveTo>
                <a:lnTo>
                  <a:pt x="137451" y="74972"/>
                </a:lnTo>
                <a:lnTo>
                  <a:pt x="131517" y="74972"/>
                </a:lnTo>
                <a:lnTo>
                  <a:pt x="131517" y="69036"/>
                </a:lnTo>
                <a:close/>
                <a:moveTo>
                  <a:pt x="143702" y="69036"/>
                </a:moveTo>
                <a:lnTo>
                  <a:pt x="143702" y="74972"/>
                </a:lnTo>
                <a:lnTo>
                  <a:pt x="137766" y="74972"/>
                </a:lnTo>
                <a:lnTo>
                  <a:pt x="137766" y="69036"/>
                </a:lnTo>
                <a:close/>
                <a:moveTo>
                  <a:pt x="149949" y="69036"/>
                </a:moveTo>
                <a:lnTo>
                  <a:pt x="149949" y="74972"/>
                </a:lnTo>
                <a:lnTo>
                  <a:pt x="144015" y="74972"/>
                </a:lnTo>
                <a:lnTo>
                  <a:pt x="144015" y="69036"/>
                </a:lnTo>
                <a:close/>
                <a:moveTo>
                  <a:pt x="156196" y="69036"/>
                </a:moveTo>
                <a:lnTo>
                  <a:pt x="156196" y="74972"/>
                </a:lnTo>
                <a:lnTo>
                  <a:pt x="150262" y="74972"/>
                </a:lnTo>
                <a:lnTo>
                  <a:pt x="150262" y="69036"/>
                </a:lnTo>
                <a:close/>
                <a:moveTo>
                  <a:pt x="162445" y="69036"/>
                </a:moveTo>
                <a:lnTo>
                  <a:pt x="162445" y="74972"/>
                </a:lnTo>
                <a:lnTo>
                  <a:pt x="156509" y="74972"/>
                </a:lnTo>
                <a:lnTo>
                  <a:pt x="156509" y="69036"/>
                </a:lnTo>
                <a:close/>
                <a:moveTo>
                  <a:pt x="168692" y="69036"/>
                </a:moveTo>
                <a:lnTo>
                  <a:pt x="168692" y="74972"/>
                </a:lnTo>
                <a:lnTo>
                  <a:pt x="162756" y="74972"/>
                </a:lnTo>
                <a:lnTo>
                  <a:pt x="162756" y="69036"/>
                </a:lnTo>
                <a:close/>
                <a:moveTo>
                  <a:pt x="174939" y="69036"/>
                </a:moveTo>
                <a:lnTo>
                  <a:pt x="174939" y="74972"/>
                </a:lnTo>
                <a:lnTo>
                  <a:pt x="169005" y="74972"/>
                </a:lnTo>
                <a:lnTo>
                  <a:pt x="169005" y="69036"/>
                </a:lnTo>
                <a:close/>
                <a:moveTo>
                  <a:pt x="181186" y="69036"/>
                </a:moveTo>
                <a:lnTo>
                  <a:pt x="181186" y="74972"/>
                </a:lnTo>
                <a:lnTo>
                  <a:pt x="175252" y="74972"/>
                </a:lnTo>
                <a:lnTo>
                  <a:pt x="175252" y="69036"/>
                </a:lnTo>
                <a:close/>
                <a:moveTo>
                  <a:pt x="187435" y="69036"/>
                </a:moveTo>
                <a:lnTo>
                  <a:pt x="187435" y="74972"/>
                </a:lnTo>
                <a:lnTo>
                  <a:pt x="181499" y="74972"/>
                </a:lnTo>
                <a:lnTo>
                  <a:pt x="181499" y="69036"/>
                </a:lnTo>
                <a:close/>
                <a:moveTo>
                  <a:pt x="193684" y="69036"/>
                </a:moveTo>
                <a:lnTo>
                  <a:pt x="193684" y="74972"/>
                </a:lnTo>
                <a:lnTo>
                  <a:pt x="187749" y="74972"/>
                </a:lnTo>
                <a:lnTo>
                  <a:pt x="187749" y="69036"/>
                </a:lnTo>
                <a:close/>
                <a:moveTo>
                  <a:pt x="199931" y="69036"/>
                </a:moveTo>
                <a:lnTo>
                  <a:pt x="199931" y="74972"/>
                </a:lnTo>
                <a:lnTo>
                  <a:pt x="193996" y="74972"/>
                </a:lnTo>
                <a:lnTo>
                  <a:pt x="193996" y="69036"/>
                </a:lnTo>
                <a:close/>
                <a:moveTo>
                  <a:pt x="206180" y="69036"/>
                </a:moveTo>
                <a:lnTo>
                  <a:pt x="206180" y="74972"/>
                </a:lnTo>
                <a:lnTo>
                  <a:pt x="200244" y="74972"/>
                </a:lnTo>
                <a:lnTo>
                  <a:pt x="200244" y="69036"/>
                </a:lnTo>
                <a:close/>
                <a:moveTo>
                  <a:pt x="212427" y="69036"/>
                </a:moveTo>
                <a:lnTo>
                  <a:pt x="212427" y="74972"/>
                </a:lnTo>
                <a:lnTo>
                  <a:pt x="206491" y="74972"/>
                </a:lnTo>
                <a:lnTo>
                  <a:pt x="206491" y="69036"/>
                </a:lnTo>
                <a:close/>
                <a:moveTo>
                  <a:pt x="218674" y="69036"/>
                </a:moveTo>
                <a:lnTo>
                  <a:pt x="218674" y="74972"/>
                </a:lnTo>
                <a:lnTo>
                  <a:pt x="212739" y="74972"/>
                </a:lnTo>
                <a:lnTo>
                  <a:pt x="212739" y="69036"/>
                </a:lnTo>
                <a:close/>
                <a:moveTo>
                  <a:pt x="224921" y="69036"/>
                </a:moveTo>
                <a:lnTo>
                  <a:pt x="224921" y="74972"/>
                </a:lnTo>
                <a:lnTo>
                  <a:pt x="218987" y="74972"/>
                </a:lnTo>
                <a:lnTo>
                  <a:pt x="218987" y="69036"/>
                </a:lnTo>
                <a:close/>
                <a:moveTo>
                  <a:pt x="231170" y="69036"/>
                </a:moveTo>
                <a:lnTo>
                  <a:pt x="231170" y="74972"/>
                </a:lnTo>
                <a:lnTo>
                  <a:pt x="225234" y="74972"/>
                </a:lnTo>
                <a:lnTo>
                  <a:pt x="225234" y="69036"/>
                </a:lnTo>
                <a:close/>
                <a:moveTo>
                  <a:pt x="237417" y="69036"/>
                </a:moveTo>
                <a:lnTo>
                  <a:pt x="237417" y="74972"/>
                </a:lnTo>
                <a:lnTo>
                  <a:pt x="231481" y="74972"/>
                </a:lnTo>
                <a:lnTo>
                  <a:pt x="231481" y="69036"/>
                </a:lnTo>
                <a:close/>
                <a:moveTo>
                  <a:pt x="243664" y="69036"/>
                </a:moveTo>
                <a:lnTo>
                  <a:pt x="243664" y="74972"/>
                </a:lnTo>
                <a:lnTo>
                  <a:pt x="237729" y="74972"/>
                </a:lnTo>
                <a:lnTo>
                  <a:pt x="237729" y="69036"/>
                </a:lnTo>
                <a:close/>
                <a:moveTo>
                  <a:pt x="249911" y="69036"/>
                </a:moveTo>
                <a:lnTo>
                  <a:pt x="249911" y="74972"/>
                </a:lnTo>
                <a:lnTo>
                  <a:pt x="243977" y="74972"/>
                </a:lnTo>
                <a:lnTo>
                  <a:pt x="243977" y="69036"/>
                </a:lnTo>
                <a:close/>
                <a:moveTo>
                  <a:pt x="256161" y="69036"/>
                </a:moveTo>
                <a:lnTo>
                  <a:pt x="256161" y="74972"/>
                </a:lnTo>
                <a:lnTo>
                  <a:pt x="250225" y="74972"/>
                </a:lnTo>
                <a:lnTo>
                  <a:pt x="250225" y="69036"/>
                </a:lnTo>
                <a:close/>
                <a:moveTo>
                  <a:pt x="262409" y="69036"/>
                </a:moveTo>
                <a:lnTo>
                  <a:pt x="262409" y="74972"/>
                </a:lnTo>
                <a:lnTo>
                  <a:pt x="256474" y="74972"/>
                </a:lnTo>
                <a:lnTo>
                  <a:pt x="256474" y="69036"/>
                </a:lnTo>
                <a:close/>
                <a:moveTo>
                  <a:pt x="268656" y="69036"/>
                </a:moveTo>
                <a:lnTo>
                  <a:pt x="268656" y="74972"/>
                </a:lnTo>
                <a:lnTo>
                  <a:pt x="262721" y="74972"/>
                </a:lnTo>
                <a:lnTo>
                  <a:pt x="262721" y="69036"/>
                </a:lnTo>
                <a:close/>
                <a:moveTo>
                  <a:pt x="274904" y="69036"/>
                </a:moveTo>
                <a:lnTo>
                  <a:pt x="274904" y="74972"/>
                </a:lnTo>
                <a:lnTo>
                  <a:pt x="268968" y="74972"/>
                </a:lnTo>
                <a:lnTo>
                  <a:pt x="268968" y="69036"/>
                </a:lnTo>
                <a:close/>
                <a:moveTo>
                  <a:pt x="6251" y="75285"/>
                </a:moveTo>
                <a:lnTo>
                  <a:pt x="6251" y="81219"/>
                </a:lnTo>
                <a:lnTo>
                  <a:pt x="315" y="81219"/>
                </a:lnTo>
                <a:lnTo>
                  <a:pt x="315" y="75285"/>
                </a:lnTo>
                <a:close/>
                <a:moveTo>
                  <a:pt x="12498" y="75285"/>
                </a:moveTo>
                <a:lnTo>
                  <a:pt x="12498" y="81219"/>
                </a:lnTo>
                <a:lnTo>
                  <a:pt x="6562" y="81219"/>
                </a:lnTo>
                <a:lnTo>
                  <a:pt x="6562" y="75285"/>
                </a:lnTo>
                <a:close/>
                <a:moveTo>
                  <a:pt x="18745" y="75285"/>
                </a:moveTo>
                <a:lnTo>
                  <a:pt x="18745" y="81219"/>
                </a:lnTo>
                <a:lnTo>
                  <a:pt x="12810" y="81219"/>
                </a:lnTo>
                <a:lnTo>
                  <a:pt x="12810" y="75285"/>
                </a:lnTo>
                <a:close/>
                <a:moveTo>
                  <a:pt x="24992" y="75285"/>
                </a:moveTo>
                <a:lnTo>
                  <a:pt x="24992" y="81219"/>
                </a:lnTo>
                <a:lnTo>
                  <a:pt x="19058" y="81219"/>
                </a:lnTo>
                <a:lnTo>
                  <a:pt x="19058" y="75285"/>
                </a:lnTo>
                <a:close/>
                <a:moveTo>
                  <a:pt x="31242" y="75285"/>
                </a:moveTo>
                <a:lnTo>
                  <a:pt x="31242" y="81219"/>
                </a:lnTo>
                <a:lnTo>
                  <a:pt x="25305" y="81219"/>
                </a:lnTo>
                <a:lnTo>
                  <a:pt x="25305" y="75285"/>
                </a:lnTo>
                <a:close/>
                <a:moveTo>
                  <a:pt x="37489" y="75285"/>
                </a:moveTo>
                <a:lnTo>
                  <a:pt x="37489" y="81219"/>
                </a:lnTo>
                <a:lnTo>
                  <a:pt x="31553" y="81219"/>
                </a:lnTo>
                <a:lnTo>
                  <a:pt x="31553" y="75285"/>
                </a:lnTo>
                <a:close/>
                <a:moveTo>
                  <a:pt x="43737" y="75285"/>
                </a:moveTo>
                <a:lnTo>
                  <a:pt x="43737" y="81219"/>
                </a:lnTo>
                <a:lnTo>
                  <a:pt x="37802" y="81219"/>
                </a:lnTo>
                <a:lnTo>
                  <a:pt x="37802" y="75285"/>
                </a:lnTo>
                <a:close/>
                <a:moveTo>
                  <a:pt x="49985" y="75285"/>
                </a:moveTo>
                <a:lnTo>
                  <a:pt x="49985" y="81219"/>
                </a:lnTo>
                <a:lnTo>
                  <a:pt x="44049" y="81219"/>
                </a:lnTo>
                <a:lnTo>
                  <a:pt x="44049" y="75285"/>
                </a:lnTo>
                <a:close/>
                <a:moveTo>
                  <a:pt x="56232" y="75285"/>
                </a:moveTo>
                <a:lnTo>
                  <a:pt x="56232" y="81219"/>
                </a:lnTo>
                <a:lnTo>
                  <a:pt x="50296" y="81219"/>
                </a:lnTo>
                <a:lnTo>
                  <a:pt x="50296" y="75285"/>
                </a:lnTo>
                <a:close/>
                <a:moveTo>
                  <a:pt x="62480" y="75285"/>
                </a:moveTo>
                <a:lnTo>
                  <a:pt x="62480" y="81219"/>
                </a:lnTo>
                <a:lnTo>
                  <a:pt x="56545" y="81219"/>
                </a:lnTo>
                <a:lnTo>
                  <a:pt x="56545" y="75285"/>
                </a:lnTo>
                <a:close/>
                <a:moveTo>
                  <a:pt x="68727" y="75285"/>
                </a:moveTo>
                <a:lnTo>
                  <a:pt x="68727" y="81219"/>
                </a:lnTo>
                <a:lnTo>
                  <a:pt x="62792" y="81219"/>
                </a:lnTo>
                <a:lnTo>
                  <a:pt x="62792" y="75285"/>
                </a:lnTo>
                <a:close/>
                <a:moveTo>
                  <a:pt x="74975" y="75285"/>
                </a:moveTo>
                <a:lnTo>
                  <a:pt x="74975" y="81219"/>
                </a:lnTo>
                <a:lnTo>
                  <a:pt x="69039" y="81219"/>
                </a:lnTo>
                <a:lnTo>
                  <a:pt x="69039" y="75285"/>
                </a:lnTo>
                <a:close/>
                <a:moveTo>
                  <a:pt x="81223" y="75285"/>
                </a:moveTo>
                <a:lnTo>
                  <a:pt x="81223" y="81219"/>
                </a:lnTo>
                <a:lnTo>
                  <a:pt x="75286" y="81219"/>
                </a:lnTo>
                <a:lnTo>
                  <a:pt x="75286" y="75285"/>
                </a:lnTo>
                <a:close/>
                <a:moveTo>
                  <a:pt x="87470" y="75285"/>
                </a:moveTo>
                <a:lnTo>
                  <a:pt x="87470" y="81219"/>
                </a:lnTo>
                <a:lnTo>
                  <a:pt x="81535" y="81219"/>
                </a:lnTo>
                <a:lnTo>
                  <a:pt x="81535" y="75285"/>
                </a:lnTo>
                <a:close/>
                <a:moveTo>
                  <a:pt x="93718" y="75285"/>
                </a:moveTo>
                <a:lnTo>
                  <a:pt x="93718" y="81219"/>
                </a:lnTo>
                <a:lnTo>
                  <a:pt x="87784" y="81219"/>
                </a:lnTo>
                <a:lnTo>
                  <a:pt x="87784" y="75285"/>
                </a:lnTo>
                <a:close/>
                <a:moveTo>
                  <a:pt x="99967" y="75285"/>
                </a:moveTo>
                <a:lnTo>
                  <a:pt x="99967" y="81219"/>
                </a:lnTo>
                <a:lnTo>
                  <a:pt x="94031" y="81219"/>
                </a:lnTo>
                <a:lnTo>
                  <a:pt x="94031" y="75285"/>
                </a:lnTo>
                <a:close/>
                <a:moveTo>
                  <a:pt x="106214" y="75285"/>
                </a:moveTo>
                <a:lnTo>
                  <a:pt x="106214" y="81219"/>
                </a:lnTo>
                <a:lnTo>
                  <a:pt x="100278" y="81219"/>
                </a:lnTo>
                <a:lnTo>
                  <a:pt x="100278" y="75285"/>
                </a:lnTo>
                <a:close/>
                <a:moveTo>
                  <a:pt x="112461" y="75285"/>
                </a:moveTo>
                <a:lnTo>
                  <a:pt x="112461" y="81219"/>
                </a:lnTo>
                <a:lnTo>
                  <a:pt x="106527" y="81219"/>
                </a:lnTo>
                <a:lnTo>
                  <a:pt x="106527" y="75285"/>
                </a:lnTo>
                <a:close/>
                <a:moveTo>
                  <a:pt x="118710" y="75285"/>
                </a:moveTo>
                <a:lnTo>
                  <a:pt x="118710" y="81219"/>
                </a:lnTo>
                <a:lnTo>
                  <a:pt x="112774" y="81219"/>
                </a:lnTo>
                <a:lnTo>
                  <a:pt x="112774" y="75285"/>
                </a:lnTo>
                <a:close/>
                <a:moveTo>
                  <a:pt x="124957" y="75285"/>
                </a:moveTo>
                <a:lnTo>
                  <a:pt x="124957" y="81219"/>
                </a:lnTo>
                <a:lnTo>
                  <a:pt x="119021" y="81219"/>
                </a:lnTo>
                <a:lnTo>
                  <a:pt x="119021" y="75285"/>
                </a:lnTo>
                <a:close/>
                <a:moveTo>
                  <a:pt x="131204" y="75285"/>
                </a:moveTo>
                <a:lnTo>
                  <a:pt x="131204" y="81219"/>
                </a:lnTo>
                <a:lnTo>
                  <a:pt x="125270" y="81219"/>
                </a:lnTo>
                <a:lnTo>
                  <a:pt x="125270" y="75285"/>
                </a:lnTo>
                <a:close/>
                <a:moveTo>
                  <a:pt x="137451" y="75285"/>
                </a:moveTo>
                <a:lnTo>
                  <a:pt x="137451" y="81219"/>
                </a:lnTo>
                <a:lnTo>
                  <a:pt x="131517" y="81219"/>
                </a:lnTo>
                <a:lnTo>
                  <a:pt x="131517" y="75285"/>
                </a:lnTo>
                <a:close/>
                <a:moveTo>
                  <a:pt x="143702" y="75285"/>
                </a:moveTo>
                <a:lnTo>
                  <a:pt x="143702" y="81219"/>
                </a:lnTo>
                <a:lnTo>
                  <a:pt x="137766" y="81219"/>
                </a:lnTo>
                <a:lnTo>
                  <a:pt x="137766" y="75285"/>
                </a:lnTo>
                <a:close/>
                <a:moveTo>
                  <a:pt x="149949" y="75285"/>
                </a:moveTo>
                <a:lnTo>
                  <a:pt x="149949" y="81219"/>
                </a:lnTo>
                <a:lnTo>
                  <a:pt x="144015" y="81219"/>
                </a:lnTo>
                <a:lnTo>
                  <a:pt x="144015" y="75285"/>
                </a:lnTo>
                <a:close/>
                <a:moveTo>
                  <a:pt x="156196" y="75285"/>
                </a:moveTo>
                <a:lnTo>
                  <a:pt x="156196" y="81219"/>
                </a:lnTo>
                <a:lnTo>
                  <a:pt x="150262" y="81219"/>
                </a:lnTo>
                <a:lnTo>
                  <a:pt x="150262" y="75285"/>
                </a:lnTo>
                <a:close/>
                <a:moveTo>
                  <a:pt x="162445" y="75285"/>
                </a:moveTo>
                <a:lnTo>
                  <a:pt x="162445" y="81219"/>
                </a:lnTo>
                <a:lnTo>
                  <a:pt x="156509" y="81219"/>
                </a:lnTo>
                <a:lnTo>
                  <a:pt x="156509" y="75285"/>
                </a:lnTo>
                <a:close/>
                <a:moveTo>
                  <a:pt x="168692" y="75285"/>
                </a:moveTo>
                <a:lnTo>
                  <a:pt x="168692" y="81219"/>
                </a:lnTo>
                <a:lnTo>
                  <a:pt x="162756" y="81219"/>
                </a:lnTo>
                <a:lnTo>
                  <a:pt x="162756" y="75285"/>
                </a:lnTo>
                <a:close/>
                <a:moveTo>
                  <a:pt x="174939" y="75285"/>
                </a:moveTo>
                <a:lnTo>
                  <a:pt x="174939" y="81219"/>
                </a:lnTo>
                <a:lnTo>
                  <a:pt x="169005" y="81219"/>
                </a:lnTo>
                <a:lnTo>
                  <a:pt x="169005" y="75285"/>
                </a:lnTo>
                <a:close/>
                <a:moveTo>
                  <a:pt x="181186" y="75285"/>
                </a:moveTo>
                <a:lnTo>
                  <a:pt x="181186" y="81219"/>
                </a:lnTo>
                <a:lnTo>
                  <a:pt x="175252" y="81219"/>
                </a:lnTo>
                <a:lnTo>
                  <a:pt x="175252" y="75285"/>
                </a:lnTo>
                <a:close/>
                <a:moveTo>
                  <a:pt x="187435" y="75285"/>
                </a:moveTo>
                <a:lnTo>
                  <a:pt x="187435" y="81219"/>
                </a:lnTo>
                <a:lnTo>
                  <a:pt x="181499" y="81219"/>
                </a:lnTo>
                <a:lnTo>
                  <a:pt x="181499" y="75285"/>
                </a:lnTo>
                <a:close/>
                <a:moveTo>
                  <a:pt x="193684" y="75285"/>
                </a:moveTo>
                <a:lnTo>
                  <a:pt x="193684" y="81219"/>
                </a:lnTo>
                <a:lnTo>
                  <a:pt x="187749" y="81219"/>
                </a:lnTo>
                <a:lnTo>
                  <a:pt x="187749" y="75285"/>
                </a:lnTo>
                <a:close/>
                <a:moveTo>
                  <a:pt x="199931" y="75285"/>
                </a:moveTo>
                <a:lnTo>
                  <a:pt x="199931" y="81219"/>
                </a:lnTo>
                <a:lnTo>
                  <a:pt x="193996" y="81219"/>
                </a:lnTo>
                <a:lnTo>
                  <a:pt x="193996" y="75285"/>
                </a:lnTo>
                <a:close/>
                <a:moveTo>
                  <a:pt x="206180" y="75285"/>
                </a:moveTo>
                <a:lnTo>
                  <a:pt x="206180" y="81219"/>
                </a:lnTo>
                <a:lnTo>
                  <a:pt x="200244" y="81219"/>
                </a:lnTo>
                <a:lnTo>
                  <a:pt x="200244" y="75285"/>
                </a:lnTo>
                <a:close/>
                <a:moveTo>
                  <a:pt x="212427" y="75285"/>
                </a:moveTo>
                <a:lnTo>
                  <a:pt x="212427" y="81219"/>
                </a:lnTo>
                <a:lnTo>
                  <a:pt x="206491" y="81219"/>
                </a:lnTo>
                <a:lnTo>
                  <a:pt x="206491" y="75285"/>
                </a:lnTo>
                <a:close/>
                <a:moveTo>
                  <a:pt x="218674" y="75285"/>
                </a:moveTo>
                <a:lnTo>
                  <a:pt x="218674" y="81219"/>
                </a:lnTo>
                <a:lnTo>
                  <a:pt x="212739" y="81219"/>
                </a:lnTo>
                <a:lnTo>
                  <a:pt x="212739" y="75285"/>
                </a:lnTo>
                <a:close/>
                <a:moveTo>
                  <a:pt x="224921" y="75285"/>
                </a:moveTo>
                <a:lnTo>
                  <a:pt x="224921" y="81219"/>
                </a:lnTo>
                <a:lnTo>
                  <a:pt x="218987" y="81219"/>
                </a:lnTo>
                <a:lnTo>
                  <a:pt x="218987" y="75285"/>
                </a:lnTo>
                <a:close/>
                <a:moveTo>
                  <a:pt x="231170" y="75285"/>
                </a:moveTo>
                <a:lnTo>
                  <a:pt x="231170" y="81219"/>
                </a:lnTo>
                <a:lnTo>
                  <a:pt x="225234" y="81219"/>
                </a:lnTo>
                <a:lnTo>
                  <a:pt x="225234" y="75285"/>
                </a:lnTo>
                <a:close/>
                <a:moveTo>
                  <a:pt x="237417" y="75285"/>
                </a:moveTo>
                <a:lnTo>
                  <a:pt x="237417" y="81219"/>
                </a:lnTo>
                <a:lnTo>
                  <a:pt x="231481" y="81219"/>
                </a:lnTo>
                <a:lnTo>
                  <a:pt x="231481" y="75285"/>
                </a:lnTo>
                <a:close/>
                <a:moveTo>
                  <a:pt x="243664" y="75285"/>
                </a:moveTo>
                <a:lnTo>
                  <a:pt x="243664" y="81219"/>
                </a:lnTo>
                <a:lnTo>
                  <a:pt x="237729" y="81219"/>
                </a:lnTo>
                <a:lnTo>
                  <a:pt x="237729" y="75285"/>
                </a:lnTo>
                <a:close/>
                <a:moveTo>
                  <a:pt x="249911" y="75285"/>
                </a:moveTo>
                <a:lnTo>
                  <a:pt x="249911" y="81219"/>
                </a:lnTo>
                <a:lnTo>
                  <a:pt x="243977" y="81219"/>
                </a:lnTo>
                <a:lnTo>
                  <a:pt x="243977" y="75285"/>
                </a:lnTo>
                <a:close/>
                <a:moveTo>
                  <a:pt x="256161" y="75285"/>
                </a:moveTo>
                <a:lnTo>
                  <a:pt x="256161" y="81219"/>
                </a:lnTo>
                <a:lnTo>
                  <a:pt x="250225" y="81219"/>
                </a:lnTo>
                <a:lnTo>
                  <a:pt x="250225" y="75285"/>
                </a:lnTo>
                <a:close/>
                <a:moveTo>
                  <a:pt x="262409" y="75285"/>
                </a:moveTo>
                <a:lnTo>
                  <a:pt x="262409" y="81219"/>
                </a:lnTo>
                <a:lnTo>
                  <a:pt x="256474" y="81219"/>
                </a:lnTo>
                <a:lnTo>
                  <a:pt x="256474" y="75285"/>
                </a:lnTo>
                <a:close/>
                <a:moveTo>
                  <a:pt x="268656" y="75285"/>
                </a:moveTo>
                <a:lnTo>
                  <a:pt x="268656" y="81219"/>
                </a:lnTo>
                <a:lnTo>
                  <a:pt x="262721" y="81219"/>
                </a:lnTo>
                <a:lnTo>
                  <a:pt x="262721" y="75285"/>
                </a:lnTo>
                <a:close/>
                <a:moveTo>
                  <a:pt x="274904" y="75285"/>
                </a:moveTo>
                <a:lnTo>
                  <a:pt x="274904" y="81219"/>
                </a:lnTo>
                <a:lnTo>
                  <a:pt x="268968" y="81219"/>
                </a:lnTo>
                <a:lnTo>
                  <a:pt x="268968" y="75285"/>
                </a:lnTo>
                <a:close/>
                <a:moveTo>
                  <a:pt x="6251" y="81532"/>
                </a:moveTo>
                <a:lnTo>
                  <a:pt x="6251" y="87466"/>
                </a:lnTo>
                <a:lnTo>
                  <a:pt x="315" y="87466"/>
                </a:lnTo>
                <a:lnTo>
                  <a:pt x="315" y="81532"/>
                </a:lnTo>
                <a:close/>
                <a:moveTo>
                  <a:pt x="12498" y="81532"/>
                </a:moveTo>
                <a:lnTo>
                  <a:pt x="12498" y="87466"/>
                </a:lnTo>
                <a:lnTo>
                  <a:pt x="6562" y="87466"/>
                </a:lnTo>
                <a:lnTo>
                  <a:pt x="6562" y="81532"/>
                </a:lnTo>
                <a:close/>
                <a:moveTo>
                  <a:pt x="18745" y="81532"/>
                </a:moveTo>
                <a:lnTo>
                  <a:pt x="18745" y="87466"/>
                </a:lnTo>
                <a:lnTo>
                  <a:pt x="12810" y="87466"/>
                </a:lnTo>
                <a:lnTo>
                  <a:pt x="12810" y="81532"/>
                </a:lnTo>
                <a:close/>
                <a:moveTo>
                  <a:pt x="24992" y="81532"/>
                </a:moveTo>
                <a:lnTo>
                  <a:pt x="24992" y="87466"/>
                </a:lnTo>
                <a:lnTo>
                  <a:pt x="19058" y="87466"/>
                </a:lnTo>
                <a:lnTo>
                  <a:pt x="19058" y="81532"/>
                </a:lnTo>
                <a:close/>
                <a:moveTo>
                  <a:pt x="31242" y="81532"/>
                </a:moveTo>
                <a:lnTo>
                  <a:pt x="31242" y="87466"/>
                </a:lnTo>
                <a:lnTo>
                  <a:pt x="25305" y="87466"/>
                </a:lnTo>
                <a:lnTo>
                  <a:pt x="25305" y="81532"/>
                </a:lnTo>
                <a:close/>
                <a:moveTo>
                  <a:pt x="37489" y="81532"/>
                </a:moveTo>
                <a:lnTo>
                  <a:pt x="37489" y="87466"/>
                </a:lnTo>
                <a:lnTo>
                  <a:pt x="31553" y="87466"/>
                </a:lnTo>
                <a:lnTo>
                  <a:pt x="31553" y="81532"/>
                </a:lnTo>
                <a:close/>
                <a:moveTo>
                  <a:pt x="43737" y="81532"/>
                </a:moveTo>
                <a:lnTo>
                  <a:pt x="43737" y="87466"/>
                </a:lnTo>
                <a:lnTo>
                  <a:pt x="37802" y="87466"/>
                </a:lnTo>
                <a:lnTo>
                  <a:pt x="37802" y="81532"/>
                </a:lnTo>
                <a:close/>
                <a:moveTo>
                  <a:pt x="49985" y="81532"/>
                </a:moveTo>
                <a:lnTo>
                  <a:pt x="49985" y="87466"/>
                </a:lnTo>
                <a:lnTo>
                  <a:pt x="44049" y="87466"/>
                </a:lnTo>
                <a:lnTo>
                  <a:pt x="44049" y="81532"/>
                </a:lnTo>
                <a:close/>
                <a:moveTo>
                  <a:pt x="56232" y="81532"/>
                </a:moveTo>
                <a:lnTo>
                  <a:pt x="56232" y="87466"/>
                </a:lnTo>
                <a:lnTo>
                  <a:pt x="50296" y="87466"/>
                </a:lnTo>
                <a:lnTo>
                  <a:pt x="50296" y="81532"/>
                </a:lnTo>
                <a:close/>
                <a:moveTo>
                  <a:pt x="62480" y="81532"/>
                </a:moveTo>
                <a:lnTo>
                  <a:pt x="62480" y="87466"/>
                </a:lnTo>
                <a:lnTo>
                  <a:pt x="56545" y="87466"/>
                </a:lnTo>
                <a:lnTo>
                  <a:pt x="56545" y="81532"/>
                </a:lnTo>
                <a:close/>
                <a:moveTo>
                  <a:pt x="68727" y="81532"/>
                </a:moveTo>
                <a:lnTo>
                  <a:pt x="68727" y="87466"/>
                </a:lnTo>
                <a:lnTo>
                  <a:pt x="62792" y="87466"/>
                </a:lnTo>
                <a:lnTo>
                  <a:pt x="62792" y="81532"/>
                </a:lnTo>
                <a:close/>
                <a:moveTo>
                  <a:pt x="74975" y="81532"/>
                </a:moveTo>
                <a:lnTo>
                  <a:pt x="74975" y="87466"/>
                </a:lnTo>
                <a:lnTo>
                  <a:pt x="69039" y="87466"/>
                </a:lnTo>
                <a:lnTo>
                  <a:pt x="69039" y="81532"/>
                </a:lnTo>
                <a:close/>
                <a:moveTo>
                  <a:pt x="81223" y="81532"/>
                </a:moveTo>
                <a:lnTo>
                  <a:pt x="81223" y="87466"/>
                </a:lnTo>
                <a:lnTo>
                  <a:pt x="75286" y="87466"/>
                </a:lnTo>
                <a:lnTo>
                  <a:pt x="75286" y="81532"/>
                </a:lnTo>
                <a:close/>
                <a:moveTo>
                  <a:pt x="87470" y="81532"/>
                </a:moveTo>
                <a:lnTo>
                  <a:pt x="87470" y="87466"/>
                </a:lnTo>
                <a:lnTo>
                  <a:pt x="81535" y="87466"/>
                </a:lnTo>
                <a:lnTo>
                  <a:pt x="81535" y="81532"/>
                </a:lnTo>
                <a:close/>
                <a:moveTo>
                  <a:pt x="93718" y="81532"/>
                </a:moveTo>
                <a:lnTo>
                  <a:pt x="93718" y="87466"/>
                </a:lnTo>
                <a:lnTo>
                  <a:pt x="87784" y="87466"/>
                </a:lnTo>
                <a:lnTo>
                  <a:pt x="87784" y="81532"/>
                </a:lnTo>
                <a:close/>
                <a:moveTo>
                  <a:pt x="99967" y="81532"/>
                </a:moveTo>
                <a:lnTo>
                  <a:pt x="99967" y="87466"/>
                </a:lnTo>
                <a:lnTo>
                  <a:pt x="94031" y="87466"/>
                </a:lnTo>
                <a:lnTo>
                  <a:pt x="94031" y="81532"/>
                </a:lnTo>
                <a:close/>
                <a:moveTo>
                  <a:pt x="106214" y="81532"/>
                </a:moveTo>
                <a:lnTo>
                  <a:pt x="106214" y="87466"/>
                </a:lnTo>
                <a:lnTo>
                  <a:pt x="100278" y="87466"/>
                </a:lnTo>
                <a:lnTo>
                  <a:pt x="100278" y="81532"/>
                </a:lnTo>
                <a:close/>
                <a:moveTo>
                  <a:pt x="112461" y="81532"/>
                </a:moveTo>
                <a:lnTo>
                  <a:pt x="112461" y="87466"/>
                </a:lnTo>
                <a:lnTo>
                  <a:pt x="106527" y="87466"/>
                </a:lnTo>
                <a:lnTo>
                  <a:pt x="106527" y="81532"/>
                </a:lnTo>
                <a:close/>
                <a:moveTo>
                  <a:pt x="118710" y="81532"/>
                </a:moveTo>
                <a:lnTo>
                  <a:pt x="118710" y="87466"/>
                </a:lnTo>
                <a:lnTo>
                  <a:pt x="112774" y="87466"/>
                </a:lnTo>
                <a:lnTo>
                  <a:pt x="112774" y="81532"/>
                </a:lnTo>
                <a:close/>
                <a:moveTo>
                  <a:pt x="124957" y="81532"/>
                </a:moveTo>
                <a:lnTo>
                  <a:pt x="124957" y="87466"/>
                </a:lnTo>
                <a:lnTo>
                  <a:pt x="119021" y="87466"/>
                </a:lnTo>
                <a:lnTo>
                  <a:pt x="119021" y="81532"/>
                </a:lnTo>
                <a:close/>
                <a:moveTo>
                  <a:pt x="131204" y="81532"/>
                </a:moveTo>
                <a:lnTo>
                  <a:pt x="131204" y="87466"/>
                </a:lnTo>
                <a:lnTo>
                  <a:pt x="125270" y="87466"/>
                </a:lnTo>
                <a:lnTo>
                  <a:pt x="125270" y="81532"/>
                </a:lnTo>
                <a:close/>
                <a:moveTo>
                  <a:pt x="137451" y="81532"/>
                </a:moveTo>
                <a:lnTo>
                  <a:pt x="137451" y="87466"/>
                </a:lnTo>
                <a:lnTo>
                  <a:pt x="131517" y="87466"/>
                </a:lnTo>
                <a:lnTo>
                  <a:pt x="131517" y="81532"/>
                </a:lnTo>
                <a:close/>
                <a:moveTo>
                  <a:pt x="143702" y="81532"/>
                </a:moveTo>
                <a:lnTo>
                  <a:pt x="143702" y="87466"/>
                </a:lnTo>
                <a:lnTo>
                  <a:pt x="137766" y="87466"/>
                </a:lnTo>
                <a:lnTo>
                  <a:pt x="137766" y="81532"/>
                </a:lnTo>
                <a:close/>
                <a:moveTo>
                  <a:pt x="149949" y="81532"/>
                </a:moveTo>
                <a:lnTo>
                  <a:pt x="149949" y="87466"/>
                </a:lnTo>
                <a:lnTo>
                  <a:pt x="144015" y="87466"/>
                </a:lnTo>
                <a:lnTo>
                  <a:pt x="144015" y="81532"/>
                </a:lnTo>
                <a:close/>
                <a:moveTo>
                  <a:pt x="156196" y="81532"/>
                </a:moveTo>
                <a:lnTo>
                  <a:pt x="156196" y="87466"/>
                </a:lnTo>
                <a:lnTo>
                  <a:pt x="150262" y="87466"/>
                </a:lnTo>
                <a:lnTo>
                  <a:pt x="150262" y="81532"/>
                </a:lnTo>
                <a:close/>
                <a:moveTo>
                  <a:pt x="162445" y="81532"/>
                </a:moveTo>
                <a:lnTo>
                  <a:pt x="162445" y="87466"/>
                </a:lnTo>
                <a:lnTo>
                  <a:pt x="156509" y="87466"/>
                </a:lnTo>
                <a:lnTo>
                  <a:pt x="156509" y="81532"/>
                </a:lnTo>
                <a:close/>
                <a:moveTo>
                  <a:pt x="168692" y="81532"/>
                </a:moveTo>
                <a:lnTo>
                  <a:pt x="168692" y="87466"/>
                </a:lnTo>
                <a:lnTo>
                  <a:pt x="162756" y="87466"/>
                </a:lnTo>
                <a:lnTo>
                  <a:pt x="162756" y="81532"/>
                </a:lnTo>
                <a:close/>
                <a:moveTo>
                  <a:pt x="174939" y="81532"/>
                </a:moveTo>
                <a:lnTo>
                  <a:pt x="174939" y="87466"/>
                </a:lnTo>
                <a:lnTo>
                  <a:pt x="169005" y="87466"/>
                </a:lnTo>
                <a:lnTo>
                  <a:pt x="169005" y="81532"/>
                </a:lnTo>
                <a:close/>
                <a:moveTo>
                  <a:pt x="181186" y="81532"/>
                </a:moveTo>
                <a:lnTo>
                  <a:pt x="181186" y="87466"/>
                </a:lnTo>
                <a:lnTo>
                  <a:pt x="175252" y="87466"/>
                </a:lnTo>
                <a:lnTo>
                  <a:pt x="175252" y="81532"/>
                </a:lnTo>
                <a:close/>
                <a:moveTo>
                  <a:pt x="187435" y="81532"/>
                </a:moveTo>
                <a:lnTo>
                  <a:pt x="187435" y="87466"/>
                </a:lnTo>
                <a:lnTo>
                  <a:pt x="181499" y="87466"/>
                </a:lnTo>
                <a:lnTo>
                  <a:pt x="181499" y="81532"/>
                </a:lnTo>
                <a:close/>
                <a:moveTo>
                  <a:pt x="193684" y="81532"/>
                </a:moveTo>
                <a:lnTo>
                  <a:pt x="193684" y="87466"/>
                </a:lnTo>
                <a:lnTo>
                  <a:pt x="187749" y="87466"/>
                </a:lnTo>
                <a:lnTo>
                  <a:pt x="187749" y="81532"/>
                </a:lnTo>
                <a:close/>
                <a:moveTo>
                  <a:pt x="199931" y="81532"/>
                </a:moveTo>
                <a:lnTo>
                  <a:pt x="199931" y="87466"/>
                </a:lnTo>
                <a:lnTo>
                  <a:pt x="193996" y="87466"/>
                </a:lnTo>
                <a:lnTo>
                  <a:pt x="193996" y="81532"/>
                </a:lnTo>
                <a:close/>
                <a:moveTo>
                  <a:pt x="206180" y="81532"/>
                </a:moveTo>
                <a:lnTo>
                  <a:pt x="206180" y="87466"/>
                </a:lnTo>
                <a:lnTo>
                  <a:pt x="200244" y="87466"/>
                </a:lnTo>
                <a:lnTo>
                  <a:pt x="200244" y="81532"/>
                </a:lnTo>
                <a:close/>
                <a:moveTo>
                  <a:pt x="212427" y="81532"/>
                </a:moveTo>
                <a:lnTo>
                  <a:pt x="212427" y="87466"/>
                </a:lnTo>
                <a:lnTo>
                  <a:pt x="206491" y="87466"/>
                </a:lnTo>
                <a:lnTo>
                  <a:pt x="206491" y="81532"/>
                </a:lnTo>
                <a:close/>
                <a:moveTo>
                  <a:pt x="218674" y="81532"/>
                </a:moveTo>
                <a:lnTo>
                  <a:pt x="218674" y="87466"/>
                </a:lnTo>
                <a:lnTo>
                  <a:pt x="212739" y="87466"/>
                </a:lnTo>
                <a:lnTo>
                  <a:pt x="212739" y="81532"/>
                </a:lnTo>
                <a:close/>
                <a:moveTo>
                  <a:pt x="224921" y="81532"/>
                </a:moveTo>
                <a:lnTo>
                  <a:pt x="224921" y="87466"/>
                </a:lnTo>
                <a:lnTo>
                  <a:pt x="218987" y="87466"/>
                </a:lnTo>
                <a:lnTo>
                  <a:pt x="218987" y="81532"/>
                </a:lnTo>
                <a:close/>
                <a:moveTo>
                  <a:pt x="231170" y="81532"/>
                </a:moveTo>
                <a:lnTo>
                  <a:pt x="231170" y="87466"/>
                </a:lnTo>
                <a:lnTo>
                  <a:pt x="225234" y="87466"/>
                </a:lnTo>
                <a:lnTo>
                  <a:pt x="225234" y="81532"/>
                </a:lnTo>
                <a:close/>
                <a:moveTo>
                  <a:pt x="237417" y="81532"/>
                </a:moveTo>
                <a:lnTo>
                  <a:pt x="237417" y="87466"/>
                </a:lnTo>
                <a:lnTo>
                  <a:pt x="231481" y="87466"/>
                </a:lnTo>
                <a:lnTo>
                  <a:pt x="231481" y="81532"/>
                </a:lnTo>
                <a:close/>
                <a:moveTo>
                  <a:pt x="243664" y="81532"/>
                </a:moveTo>
                <a:lnTo>
                  <a:pt x="243664" y="87466"/>
                </a:lnTo>
                <a:lnTo>
                  <a:pt x="237729" y="87466"/>
                </a:lnTo>
                <a:lnTo>
                  <a:pt x="237729" y="81532"/>
                </a:lnTo>
                <a:close/>
                <a:moveTo>
                  <a:pt x="249911" y="81532"/>
                </a:moveTo>
                <a:lnTo>
                  <a:pt x="249911" y="87466"/>
                </a:lnTo>
                <a:lnTo>
                  <a:pt x="243977" y="87466"/>
                </a:lnTo>
                <a:lnTo>
                  <a:pt x="243977" y="81532"/>
                </a:lnTo>
                <a:close/>
                <a:moveTo>
                  <a:pt x="256161" y="81532"/>
                </a:moveTo>
                <a:lnTo>
                  <a:pt x="256161" y="87466"/>
                </a:lnTo>
                <a:lnTo>
                  <a:pt x="250225" y="87466"/>
                </a:lnTo>
                <a:lnTo>
                  <a:pt x="250225" y="81532"/>
                </a:lnTo>
                <a:close/>
                <a:moveTo>
                  <a:pt x="262409" y="81532"/>
                </a:moveTo>
                <a:lnTo>
                  <a:pt x="262409" y="87466"/>
                </a:lnTo>
                <a:lnTo>
                  <a:pt x="256474" y="87466"/>
                </a:lnTo>
                <a:lnTo>
                  <a:pt x="256474" y="81532"/>
                </a:lnTo>
                <a:close/>
                <a:moveTo>
                  <a:pt x="268656" y="81532"/>
                </a:moveTo>
                <a:lnTo>
                  <a:pt x="268656" y="87466"/>
                </a:lnTo>
                <a:lnTo>
                  <a:pt x="262721" y="87466"/>
                </a:lnTo>
                <a:lnTo>
                  <a:pt x="262721" y="81532"/>
                </a:lnTo>
                <a:close/>
                <a:moveTo>
                  <a:pt x="274904" y="81532"/>
                </a:moveTo>
                <a:lnTo>
                  <a:pt x="274904" y="87466"/>
                </a:lnTo>
                <a:lnTo>
                  <a:pt x="268968" y="87466"/>
                </a:lnTo>
                <a:lnTo>
                  <a:pt x="268968" y="81532"/>
                </a:lnTo>
                <a:close/>
                <a:moveTo>
                  <a:pt x="6251" y="87779"/>
                </a:moveTo>
                <a:lnTo>
                  <a:pt x="6251" y="93713"/>
                </a:lnTo>
                <a:lnTo>
                  <a:pt x="315" y="93713"/>
                </a:lnTo>
                <a:lnTo>
                  <a:pt x="315" y="87779"/>
                </a:lnTo>
                <a:close/>
                <a:moveTo>
                  <a:pt x="12498" y="87779"/>
                </a:moveTo>
                <a:lnTo>
                  <a:pt x="12498" y="93713"/>
                </a:lnTo>
                <a:lnTo>
                  <a:pt x="6562" y="93713"/>
                </a:lnTo>
                <a:lnTo>
                  <a:pt x="6562" y="87779"/>
                </a:lnTo>
                <a:close/>
                <a:moveTo>
                  <a:pt x="18745" y="87779"/>
                </a:moveTo>
                <a:lnTo>
                  <a:pt x="18745" y="93713"/>
                </a:lnTo>
                <a:lnTo>
                  <a:pt x="12810" y="93713"/>
                </a:lnTo>
                <a:lnTo>
                  <a:pt x="12810" y="87779"/>
                </a:lnTo>
                <a:close/>
                <a:moveTo>
                  <a:pt x="24992" y="87779"/>
                </a:moveTo>
                <a:lnTo>
                  <a:pt x="24992" y="93713"/>
                </a:lnTo>
                <a:lnTo>
                  <a:pt x="19058" y="93713"/>
                </a:lnTo>
                <a:lnTo>
                  <a:pt x="19058" y="87779"/>
                </a:lnTo>
                <a:close/>
                <a:moveTo>
                  <a:pt x="31242" y="87779"/>
                </a:moveTo>
                <a:lnTo>
                  <a:pt x="31242" y="93713"/>
                </a:lnTo>
                <a:lnTo>
                  <a:pt x="25305" y="93713"/>
                </a:lnTo>
                <a:lnTo>
                  <a:pt x="25305" y="87779"/>
                </a:lnTo>
                <a:close/>
                <a:moveTo>
                  <a:pt x="37489" y="87779"/>
                </a:moveTo>
                <a:lnTo>
                  <a:pt x="37489" y="93713"/>
                </a:lnTo>
                <a:lnTo>
                  <a:pt x="31553" y="93713"/>
                </a:lnTo>
                <a:lnTo>
                  <a:pt x="31553" y="87779"/>
                </a:lnTo>
                <a:close/>
                <a:moveTo>
                  <a:pt x="43737" y="87779"/>
                </a:moveTo>
                <a:lnTo>
                  <a:pt x="43737" y="93713"/>
                </a:lnTo>
                <a:lnTo>
                  <a:pt x="37802" y="93713"/>
                </a:lnTo>
                <a:lnTo>
                  <a:pt x="37802" y="87779"/>
                </a:lnTo>
                <a:close/>
                <a:moveTo>
                  <a:pt x="49985" y="87779"/>
                </a:moveTo>
                <a:lnTo>
                  <a:pt x="49985" y="93713"/>
                </a:lnTo>
                <a:lnTo>
                  <a:pt x="44049" y="93713"/>
                </a:lnTo>
                <a:lnTo>
                  <a:pt x="44049" y="87779"/>
                </a:lnTo>
                <a:close/>
                <a:moveTo>
                  <a:pt x="56232" y="87779"/>
                </a:moveTo>
                <a:lnTo>
                  <a:pt x="56232" y="93713"/>
                </a:lnTo>
                <a:lnTo>
                  <a:pt x="50296" y="93713"/>
                </a:lnTo>
                <a:lnTo>
                  <a:pt x="50296" y="87779"/>
                </a:lnTo>
                <a:close/>
                <a:moveTo>
                  <a:pt x="62480" y="87779"/>
                </a:moveTo>
                <a:lnTo>
                  <a:pt x="62480" y="93713"/>
                </a:lnTo>
                <a:lnTo>
                  <a:pt x="56545" y="93713"/>
                </a:lnTo>
                <a:lnTo>
                  <a:pt x="56545" y="87779"/>
                </a:lnTo>
                <a:close/>
                <a:moveTo>
                  <a:pt x="68727" y="87779"/>
                </a:moveTo>
                <a:lnTo>
                  <a:pt x="68727" y="93713"/>
                </a:lnTo>
                <a:lnTo>
                  <a:pt x="62792" y="93713"/>
                </a:lnTo>
                <a:lnTo>
                  <a:pt x="62792" y="87779"/>
                </a:lnTo>
                <a:close/>
                <a:moveTo>
                  <a:pt x="74975" y="87779"/>
                </a:moveTo>
                <a:lnTo>
                  <a:pt x="74975" y="93713"/>
                </a:lnTo>
                <a:lnTo>
                  <a:pt x="69039" y="93713"/>
                </a:lnTo>
                <a:lnTo>
                  <a:pt x="69039" y="87779"/>
                </a:lnTo>
                <a:close/>
                <a:moveTo>
                  <a:pt x="81223" y="87779"/>
                </a:moveTo>
                <a:lnTo>
                  <a:pt x="81223" y="93713"/>
                </a:lnTo>
                <a:lnTo>
                  <a:pt x="75286" y="93713"/>
                </a:lnTo>
                <a:lnTo>
                  <a:pt x="75286" y="87779"/>
                </a:lnTo>
                <a:close/>
                <a:moveTo>
                  <a:pt x="87470" y="87779"/>
                </a:moveTo>
                <a:lnTo>
                  <a:pt x="87470" y="93713"/>
                </a:lnTo>
                <a:lnTo>
                  <a:pt x="81535" y="93713"/>
                </a:lnTo>
                <a:lnTo>
                  <a:pt x="81535" y="87779"/>
                </a:lnTo>
                <a:close/>
                <a:moveTo>
                  <a:pt x="93718" y="87779"/>
                </a:moveTo>
                <a:lnTo>
                  <a:pt x="93718" y="93713"/>
                </a:lnTo>
                <a:lnTo>
                  <a:pt x="87784" y="93713"/>
                </a:lnTo>
                <a:lnTo>
                  <a:pt x="87784" y="87779"/>
                </a:lnTo>
                <a:close/>
                <a:moveTo>
                  <a:pt x="162445" y="87779"/>
                </a:moveTo>
                <a:lnTo>
                  <a:pt x="162445" y="93713"/>
                </a:lnTo>
                <a:lnTo>
                  <a:pt x="156509" y="93713"/>
                </a:lnTo>
                <a:lnTo>
                  <a:pt x="156509" y="87779"/>
                </a:lnTo>
                <a:close/>
                <a:moveTo>
                  <a:pt x="168692" y="87779"/>
                </a:moveTo>
                <a:lnTo>
                  <a:pt x="168692" y="93713"/>
                </a:lnTo>
                <a:lnTo>
                  <a:pt x="162756" y="93713"/>
                </a:lnTo>
                <a:lnTo>
                  <a:pt x="162756" y="87779"/>
                </a:lnTo>
                <a:close/>
                <a:moveTo>
                  <a:pt x="174939" y="87779"/>
                </a:moveTo>
                <a:lnTo>
                  <a:pt x="174939" y="93713"/>
                </a:lnTo>
                <a:lnTo>
                  <a:pt x="169005" y="93713"/>
                </a:lnTo>
                <a:lnTo>
                  <a:pt x="169005" y="87779"/>
                </a:lnTo>
                <a:close/>
                <a:moveTo>
                  <a:pt x="181186" y="87779"/>
                </a:moveTo>
                <a:lnTo>
                  <a:pt x="181186" y="93713"/>
                </a:lnTo>
                <a:lnTo>
                  <a:pt x="175252" y="93713"/>
                </a:lnTo>
                <a:lnTo>
                  <a:pt x="175252" y="87779"/>
                </a:lnTo>
                <a:close/>
                <a:moveTo>
                  <a:pt x="187435" y="87779"/>
                </a:moveTo>
                <a:lnTo>
                  <a:pt x="187435" y="93713"/>
                </a:lnTo>
                <a:lnTo>
                  <a:pt x="181499" y="93713"/>
                </a:lnTo>
                <a:lnTo>
                  <a:pt x="181499" y="87779"/>
                </a:lnTo>
                <a:close/>
                <a:moveTo>
                  <a:pt x="193684" y="87779"/>
                </a:moveTo>
                <a:lnTo>
                  <a:pt x="193684" y="93713"/>
                </a:lnTo>
                <a:lnTo>
                  <a:pt x="187749" y="93713"/>
                </a:lnTo>
                <a:lnTo>
                  <a:pt x="187749" y="87779"/>
                </a:lnTo>
                <a:close/>
                <a:moveTo>
                  <a:pt x="199931" y="87779"/>
                </a:moveTo>
                <a:lnTo>
                  <a:pt x="199931" y="93713"/>
                </a:lnTo>
                <a:lnTo>
                  <a:pt x="193996" y="93713"/>
                </a:lnTo>
                <a:lnTo>
                  <a:pt x="193996" y="87779"/>
                </a:lnTo>
                <a:close/>
                <a:moveTo>
                  <a:pt x="206180" y="87779"/>
                </a:moveTo>
                <a:lnTo>
                  <a:pt x="206180" y="93713"/>
                </a:lnTo>
                <a:lnTo>
                  <a:pt x="200244" y="93713"/>
                </a:lnTo>
                <a:lnTo>
                  <a:pt x="200244" y="87779"/>
                </a:lnTo>
                <a:close/>
                <a:moveTo>
                  <a:pt x="212427" y="87779"/>
                </a:moveTo>
                <a:lnTo>
                  <a:pt x="212427" y="93713"/>
                </a:lnTo>
                <a:lnTo>
                  <a:pt x="206491" y="93713"/>
                </a:lnTo>
                <a:lnTo>
                  <a:pt x="206491" y="87779"/>
                </a:lnTo>
                <a:close/>
                <a:moveTo>
                  <a:pt x="99967" y="87781"/>
                </a:moveTo>
                <a:lnTo>
                  <a:pt x="99967" y="93717"/>
                </a:lnTo>
                <a:lnTo>
                  <a:pt x="94031" y="93717"/>
                </a:lnTo>
                <a:lnTo>
                  <a:pt x="94031" y="87781"/>
                </a:lnTo>
                <a:close/>
                <a:moveTo>
                  <a:pt x="106214" y="87781"/>
                </a:moveTo>
                <a:lnTo>
                  <a:pt x="106214" y="93717"/>
                </a:lnTo>
                <a:lnTo>
                  <a:pt x="100278" y="93717"/>
                </a:lnTo>
                <a:lnTo>
                  <a:pt x="100278" y="87781"/>
                </a:lnTo>
                <a:close/>
                <a:moveTo>
                  <a:pt x="112461" y="87781"/>
                </a:moveTo>
                <a:lnTo>
                  <a:pt x="112461" y="93717"/>
                </a:lnTo>
                <a:lnTo>
                  <a:pt x="106527" y="93717"/>
                </a:lnTo>
                <a:lnTo>
                  <a:pt x="106527" y="87781"/>
                </a:lnTo>
                <a:close/>
                <a:moveTo>
                  <a:pt x="118710" y="87781"/>
                </a:moveTo>
                <a:lnTo>
                  <a:pt x="118710" y="93717"/>
                </a:lnTo>
                <a:lnTo>
                  <a:pt x="112774" y="93717"/>
                </a:lnTo>
                <a:lnTo>
                  <a:pt x="112774" y="87781"/>
                </a:lnTo>
                <a:close/>
                <a:moveTo>
                  <a:pt x="124957" y="87781"/>
                </a:moveTo>
                <a:lnTo>
                  <a:pt x="124957" y="93717"/>
                </a:lnTo>
                <a:lnTo>
                  <a:pt x="119021" y="93717"/>
                </a:lnTo>
                <a:lnTo>
                  <a:pt x="119021" y="87781"/>
                </a:lnTo>
                <a:close/>
                <a:moveTo>
                  <a:pt x="131204" y="87781"/>
                </a:moveTo>
                <a:lnTo>
                  <a:pt x="131204" y="93717"/>
                </a:lnTo>
                <a:lnTo>
                  <a:pt x="125270" y="93717"/>
                </a:lnTo>
                <a:lnTo>
                  <a:pt x="125270" y="87781"/>
                </a:lnTo>
                <a:close/>
                <a:moveTo>
                  <a:pt x="137451" y="87781"/>
                </a:moveTo>
                <a:lnTo>
                  <a:pt x="137451" y="93717"/>
                </a:lnTo>
                <a:lnTo>
                  <a:pt x="131517" y="93717"/>
                </a:lnTo>
                <a:lnTo>
                  <a:pt x="131517" y="87781"/>
                </a:lnTo>
                <a:close/>
                <a:moveTo>
                  <a:pt x="143702" y="87781"/>
                </a:moveTo>
                <a:lnTo>
                  <a:pt x="143702" y="93717"/>
                </a:lnTo>
                <a:lnTo>
                  <a:pt x="137766" y="93717"/>
                </a:lnTo>
                <a:lnTo>
                  <a:pt x="137766" y="87781"/>
                </a:lnTo>
                <a:close/>
                <a:moveTo>
                  <a:pt x="149949" y="87781"/>
                </a:moveTo>
                <a:lnTo>
                  <a:pt x="149949" y="93717"/>
                </a:lnTo>
                <a:lnTo>
                  <a:pt x="144015" y="93717"/>
                </a:lnTo>
                <a:lnTo>
                  <a:pt x="144015" y="87781"/>
                </a:lnTo>
                <a:close/>
                <a:moveTo>
                  <a:pt x="156196" y="87781"/>
                </a:moveTo>
                <a:lnTo>
                  <a:pt x="156196" y="93717"/>
                </a:lnTo>
                <a:lnTo>
                  <a:pt x="150262" y="93717"/>
                </a:lnTo>
                <a:lnTo>
                  <a:pt x="150262" y="87781"/>
                </a:lnTo>
                <a:close/>
                <a:moveTo>
                  <a:pt x="218674" y="87781"/>
                </a:moveTo>
                <a:lnTo>
                  <a:pt x="218674" y="93717"/>
                </a:lnTo>
                <a:lnTo>
                  <a:pt x="212739" y="93717"/>
                </a:lnTo>
                <a:lnTo>
                  <a:pt x="212739" y="87781"/>
                </a:lnTo>
                <a:close/>
                <a:moveTo>
                  <a:pt x="224921" y="87781"/>
                </a:moveTo>
                <a:lnTo>
                  <a:pt x="224921" y="93717"/>
                </a:lnTo>
                <a:lnTo>
                  <a:pt x="218987" y="93717"/>
                </a:lnTo>
                <a:lnTo>
                  <a:pt x="218987" y="87781"/>
                </a:lnTo>
                <a:close/>
                <a:moveTo>
                  <a:pt x="231170" y="87781"/>
                </a:moveTo>
                <a:lnTo>
                  <a:pt x="231170" y="93717"/>
                </a:lnTo>
                <a:lnTo>
                  <a:pt x="225234" y="93717"/>
                </a:lnTo>
                <a:lnTo>
                  <a:pt x="225234" y="87781"/>
                </a:lnTo>
                <a:close/>
                <a:moveTo>
                  <a:pt x="237417" y="87781"/>
                </a:moveTo>
                <a:lnTo>
                  <a:pt x="237417" y="93717"/>
                </a:lnTo>
                <a:lnTo>
                  <a:pt x="231481" y="93717"/>
                </a:lnTo>
                <a:lnTo>
                  <a:pt x="231481" y="87781"/>
                </a:lnTo>
                <a:close/>
                <a:moveTo>
                  <a:pt x="243664" y="87781"/>
                </a:moveTo>
                <a:lnTo>
                  <a:pt x="243664" y="93717"/>
                </a:lnTo>
                <a:lnTo>
                  <a:pt x="237729" y="93717"/>
                </a:lnTo>
                <a:lnTo>
                  <a:pt x="237729" y="87781"/>
                </a:lnTo>
                <a:close/>
                <a:moveTo>
                  <a:pt x="249911" y="87781"/>
                </a:moveTo>
                <a:lnTo>
                  <a:pt x="249911" y="93717"/>
                </a:lnTo>
                <a:lnTo>
                  <a:pt x="243977" y="93717"/>
                </a:lnTo>
                <a:lnTo>
                  <a:pt x="243977" y="87781"/>
                </a:lnTo>
                <a:close/>
                <a:moveTo>
                  <a:pt x="256161" y="87781"/>
                </a:moveTo>
                <a:lnTo>
                  <a:pt x="256161" y="93717"/>
                </a:lnTo>
                <a:lnTo>
                  <a:pt x="250225" y="93717"/>
                </a:lnTo>
                <a:lnTo>
                  <a:pt x="250225" y="87781"/>
                </a:lnTo>
                <a:close/>
                <a:moveTo>
                  <a:pt x="262409" y="87781"/>
                </a:moveTo>
                <a:lnTo>
                  <a:pt x="262409" y="93717"/>
                </a:lnTo>
                <a:lnTo>
                  <a:pt x="256474" y="93717"/>
                </a:lnTo>
                <a:lnTo>
                  <a:pt x="256474" y="87781"/>
                </a:lnTo>
                <a:close/>
                <a:moveTo>
                  <a:pt x="268656" y="87781"/>
                </a:moveTo>
                <a:lnTo>
                  <a:pt x="268656" y="93717"/>
                </a:lnTo>
                <a:lnTo>
                  <a:pt x="262721" y="93717"/>
                </a:lnTo>
                <a:lnTo>
                  <a:pt x="262721" y="87781"/>
                </a:lnTo>
                <a:close/>
                <a:moveTo>
                  <a:pt x="274904" y="87781"/>
                </a:moveTo>
                <a:lnTo>
                  <a:pt x="274904" y="93717"/>
                </a:lnTo>
                <a:lnTo>
                  <a:pt x="268968" y="93717"/>
                </a:lnTo>
                <a:lnTo>
                  <a:pt x="268968" y="87781"/>
                </a:lnTo>
                <a:close/>
                <a:moveTo>
                  <a:pt x="6251" y="94028"/>
                </a:moveTo>
                <a:lnTo>
                  <a:pt x="6251" y="99964"/>
                </a:lnTo>
                <a:lnTo>
                  <a:pt x="315" y="99964"/>
                </a:lnTo>
                <a:lnTo>
                  <a:pt x="315" y="94028"/>
                </a:lnTo>
                <a:close/>
                <a:moveTo>
                  <a:pt x="12498" y="94028"/>
                </a:moveTo>
                <a:lnTo>
                  <a:pt x="12498" y="99964"/>
                </a:lnTo>
                <a:lnTo>
                  <a:pt x="6562" y="99964"/>
                </a:lnTo>
                <a:lnTo>
                  <a:pt x="6562" y="94028"/>
                </a:lnTo>
                <a:close/>
                <a:moveTo>
                  <a:pt x="18745" y="94028"/>
                </a:moveTo>
                <a:lnTo>
                  <a:pt x="18745" y="99964"/>
                </a:lnTo>
                <a:lnTo>
                  <a:pt x="12810" y="99964"/>
                </a:lnTo>
                <a:lnTo>
                  <a:pt x="12810" y="94028"/>
                </a:lnTo>
                <a:close/>
                <a:moveTo>
                  <a:pt x="24992" y="94028"/>
                </a:moveTo>
                <a:lnTo>
                  <a:pt x="24992" y="99964"/>
                </a:lnTo>
                <a:lnTo>
                  <a:pt x="19058" y="99964"/>
                </a:lnTo>
                <a:lnTo>
                  <a:pt x="19058" y="94028"/>
                </a:lnTo>
                <a:close/>
                <a:moveTo>
                  <a:pt x="31242" y="94028"/>
                </a:moveTo>
                <a:lnTo>
                  <a:pt x="31242" y="99964"/>
                </a:lnTo>
                <a:lnTo>
                  <a:pt x="25305" y="99964"/>
                </a:lnTo>
                <a:lnTo>
                  <a:pt x="25305" y="94028"/>
                </a:lnTo>
                <a:close/>
                <a:moveTo>
                  <a:pt x="37489" y="94028"/>
                </a:moveTo>
                <a:lnTo>
                  <a:pt x="37489" y="99964"/>
                </a:lnTo>
                <a:lnTo>
                  <a:pt x="31553" y="99964"/>
                </a:lnTo>
                <a:lnTo>
                  <a:pt x="31553" y="94028"/>
                </a:lnTo>
                <a:close/>
                <a:moveTo>
                  <a:pt x="43737" y="94028"/>
                </a:moveTo>
                <a:lnTo>
                  <a:pt x="43737" y="99964"/>
                </a:lnTo>
                <a:lnTo>
                  <a:pt x="37802" y="99964"/>
                </a:lnTo>
                <a:lnTo>
                  <a:pt x="37802" y="94028"/>
                </a:lnTo>
                <a:close/>
                <a:moveTo>
                  <a:pt x="49985" y="94028"/>
                </a:moveTo>
                <a:lnTo>
                  <a:pt x="49985" y="99964"/>
                </a:lnTo>
                <a:lnTo>
                  <a:pt x="44049" y="99964"/>
                </a:lnTo>
                <a:lnTo>
                  <a:pt x="44049" y="94028"/>
                </a:lnTo>
                <a:close/>
                <a:moveTo>
                  <a:pt x="56232" y="94028"/>
                </a:moveTo>
                <a:lnTo>
                  <a:pt x="56232" y="99964"/>
                </a:lnTo>
                <a:lnTo>
                  <a:pt x="50296" y="99964"/>
                </a:lnTo>
                <a:lnTo>
                  <a:pt x="50296" y="94028"/>
                </a:lnTo>
                <a:close/>
                <a:moveTo>
                  <a:pt x="62480" y="94028"/>
                </a:moveTo>
                <a:lnTo>
                  <a:pt x="62480" y="99964"/>
                </a:lnTo>
                <a:lnTo>
                  <a:pt x="56545" y="99964"/>
                </a:lnTo>
                <a:lnTo>
                  <a:pt x="56545" y="94028"/>
                </a:lnTo>
                <a:close/>
                <a:moveTo>
                  <a:pt x="68727" y="94028"/>
                </a:moveTo>
                <a:lnTo>
                  <a:pt x="68727" y="99964"/>
                </a:lnTo>
                <a:lnTo>
                  <a:pt x="62792" y="99964"/>
                </a:lnTo>
                <a:lnTo>
                  <a:pt x="62792" y="94028"/>
                </a:lnTo>
                <a:close/>
                <a:moveTo>
                  <a:pt x="74975" y="94028"/>
                </a:moveTo>
                <a:lnTo>
                  <a:pt x="74975" y="99964"/>
                </a:lnTo>
                <a:lnTo>
                  <a:pt x="69039" y="99964"/>
                </a:lnTo>
                <a:lnTo>
                  <a:pt x="69039" y="94028"/>
                </a:lnTo>
                <a:close/>
                <a:moveTo>
                  <a:pt x="81223" y="94028"/>
                </a:moveTo>
                <a:lnTo>
                  <a:pt x="81223" y="99964"/>
                </a:lnTo>
                <a:lnTo>
                  <a:pt x="75286" y="99964"/>
                </a:lnTo>
                <a:lnTo>
                  <a:pt x="75286" y="94028"/>
                </a:lnTo>
                <a:close/>
                <a:moveTo>
                  <a:pt x="87470" y="94028"/>
                </a:moveTo>
                <a:lnTo>
                  <a:pt x="87470" y="99964"/>
                </a:lnTo>
                <a:lnTo>
                  <a:pt x="81535" y="99964"/>
                </a:lnTo>
                <a:lnTo>
                  <a:pt x="81535" y="94028"/>
                </a:lnTo>
                <a:close/>
                <a:moveTo>
                  <a:pt x="93718" y="94028"/>
                </a:moveTo>
                <a:lnTo>
                  <a:pt x="93718" y="99964"/>
                </a:lnTo>
                <a:lnTo>
                  <a:pt x="87784" y="99964"/>
                </a:lnTo>
                <a:lnTo>
                  <a:pt x="87784" y="94028"/>
                </a:lnTo>
                <a:close/>
                <a:moveTo>
                  <a:pt x="99967" y="94028"/>
                </a:moveTo>
                <a:lnTo>
                  <a:pt x="99967" y="99964"/>
                </a:lnTo>
                <a:lnTo>
                  <a:pt x="94031" y="99964"/>
                </a:lnTo>
                <a:lnTo>
                  <a:pt x="94031" y="94028"/>
                </a:lnTo>
                <a:close/>
                <a:moveTo>
                  <a:pt x="106214" y="94029"/>
                </a:moveTo>
                <a:lnTo>
                  <a:pt x="106214" y="99964"/>
                </a:lnTo>
                <a:lnTo>
                  <a:pt x="100278" y="99964"/>
                </a:lnTo>
                <a:lnTo>
                  <a:pt x="100278" y="94029"/>
                </a:lnTo>
                <a:close/>
                <a:moveTo>
                  <a:pt x="112461" y="94029"/>
                </a:moveTo>
                <a:lnTo>
                  <a:pt x="112461" y="99964"/>
                </a:lnTo>
                <a:lnTo>
                  <a:pt x="106527" y="99964"/>
                </a:lnTo>
                <a:lnTo>
                  <a:pt x="106527" y="94029"/>
                </a:lnTo>
                <a:close/>
                <a:moveTo>
                  <a:pt x="118710" y="94029"/>
                </a:moveTo>
                <a:lnTo>
                  <a:pt x="118710" y="99964"/>
                </a:lnTo>
                <a:lnTo>
                  <a:pt x="112774" y="99964"/>
                </a:lnTo>
                <a:lnTo>
                  <a:pt x="112774" y="94029"/>
                </a:lnTo>
                <a:close/>
                <a:moveTo>
                  <a:pt x="124957" y="94029"/>
                </a:moveTo>
                <a:lnTo>
                  <a:pt x="124957" y="99964"/>
                </a:lnTo>
                <a:lnTo>
                  <a:pt x="119021" y="99964"/>
                </a:lnTo>
                <a:lnTo>
                  <a:pt x="119021" y="94029"/>
                </a:lnTo>
                <a:close/>
                <a:moveTo>
                  <a:pt x="131204" y="94029"/>
                </a:moveTo>
                <a:lnTo>
                  <a:pt x="131204" y="99964"/>
                </a:lnTo>
                <a:lnTo>
                  <a:pt x="125270" y="99964"/>
                </a:lnTo>
                <a:lnTo>
                  <a:pt x="125270" y="94029"/>
                </a:lnTo>
                <a:close/>
                <a:moveTo>
                  <a:pt x="137451" y="94029"/>
                </a:moveTo>
                <a:lnTo>
                  <a:pt x="137451" y="99964"/>
                </a:lnTo>
                <a:lnTo>
                  <a:pt x="131517" y="99964"/>
                </a:lnTo>
                <a:lnTo>
                  <a:pt x="131517" y="94029"/>
                </a:lnTo>
                <a:close/>
                <a:moveTo>
                  <a:pt x="143702" y="94029"/>
                </a:moveTo>
                <a:lnTo>
                  <a:pt x="143702" y="99964"/>
                </a:lnTo>
                <a:lnTo>
                  <a:pt x="137766" y="99964"/>
                </a:lnTo>
                <a:lnTo>
                  <a:pt x="137766" y="94029"/>
                </a:lnTo>
                <a:close/>
                <a:moveTo>
                  <a:pt x="149949" y="94029"/>
                </a:moveTo>
                <a:lnTo>
                  <a:pt x="149949" y="99964"/>
                </a:lnTo>
                <a:lnTo>
                  <a:pt x="144015" y="99964"/>
                </a:lnTo>
                <a:lnTo>
                  <a:pt x="144015" y="94029"/>
                </a:lnTo>
                <a:close/>
                <a:moveTo>
                  <a:pt x="156196" y="94029"/>
                </a:moveTo>
                <a:lnTo>
                  <a:pt x="156196" y="99964"/>
                </a:lnTo>
                <a:lnTo>
                  <a:pt x="150262" y="99964"/>
                </a:lnTo>
                <a:lnTo>
                  <a:pt x="150262" y="94029"/>
                </a:lnTo>
                <a:close/>
                <a:moveTo>
                  <a:pt x="162445" y="94028"/>
                </a:moveTo>
                <a:lnTo>
                  <a:pt x="162445" y="99964"/>
                </a:lnTo>
                <a:lnTo>
                  <a:pt x="156509" y="99964"/>
                </a:lnTo>
                <a:lnTo>
                  <a:pt x="156509" y="94028"/>
                </a:lnTo>
                <a:close/>
                <a:moveTo>
                  <a:pt x="168692" y="94028"/>
                </a:moveTo>
                <a:lnTo>
                  <a:pt x="168692" y="99964"/>
                </a:lnTo>
                <a:lnTo>
                  <a:pt x="162756" y="99964"/>
                </a:lnTo>
                <a:lnTo>
                  <a:pt x="162756" y="94028"/>
                </a:lnTo>
                <a:close/>
                <a:moveTo>
                  <a:pt x="174939" y="94028"/>
                </a:moveTo>
                <a:lnTo>
                  <a:pt x="174939" y="99964"/>
                </a:lnTo>
                <a:lnTo>
                  <a:pt x="169005" y="99964"/>
                </a:lnTo>
                <a:lnTo>
                  <a:pt x="169005" y="94028"/>
                </a:lnTo>
                <a:close/>
                <a:moveTo>
                  <a:pt x="181186" y="94028"/>
                </a:moveTo>
                <a:lnTo>
                  <a:pt x="181186" y="99964"/>
                </a:lnTo>
                <a:lnTo>
                  <a:pt x="175252" y="99964"/>
                </a:lnTo>
                <a:lnTo>
                  <a:pt x="175252" y="94028"/>
                </a:lnTo>
                <a:close/>
                <a:moveTo>
                  <a:pt x="187435" y="94028"/>
                </a:moveTo>
                <a:lnTo>
                  <a:pt x="187435" y="99964"/>
                </a:lnTo>
                <a:lnTo>
                  <a:pt x="181499" y="99964"/>
                </a:lnTo>
                <a:lnTo>
                  <a:pt x="181499" y="94028"/>
                </a:lnTo>
                <a:close/>
                <a:moveTo>
                  <a:pt x="193684" y="94028"/>
                </a:moveTo>
                <a:lnTo>
                  <a:pt x="193684" y="99964"/>
                </a:lnTo>
                <a:lnTo>
                  <a:pt x="187749" y="99964"/>
                </a:lnTo>
                <a:lnTo>
                  <a:pt x="187749" y="94028"/>
                </a:lnTo>
                <a:close/>
                <a:moveTo>
                  <a:pt x="199931" y="94028"/>
                </a:moveTo>
                <a:lnTo>
                  <a:pt x="199931" y="99964"/>
                </a:lnTo>
                <a:lnTo>
                  <a:pt x="193996" y="99964"/>
                </a:lnTo>
                <a:lnTo>
                  <a:pt x="193996" y="94028"/>
                </a:lnTo>
                <a:close/>
                <a:moveTo>
                  <a:pt x="206180" y="94028"/>
                </a:moveTo>
                <a:lnTo>
                  <a:pt x="206180" y="99964"/>
                </a:lnTo>
                <a:lnTo>
                  <a:pt x="200244" y="99964"/>
                </a:lnTo>
                <a:lnTo>
                  <a:pt x="200244" y="94028"/>
                </a:lnTo>
                <a:close/>
                <a:moveTo>
                  <a:pt x="212427" y="94028"/>
                </a:moveTo>
                <a:lnTo>
                  <a:pt x="212427" y="99964"/>
                </a:lnTo>
                <a:lnTo>
                  <a:pt x="206491" y="99964"/>
                </a:lnTo>
                <a:lnTo>
                  <a:pt x="206491" y="94028"/>
                </a:lnTo>
                <a:close/>
                <a:moveTo>
                  <a:pt x="218674" y="94028"/>
                </a:moveTo>
                <a:lnTo>
                  <a:pt x="218674" y="99964"/>
                </a:lnTo>
                <a:lnTo>
                  <a:pt x="212739" y="99964"/>
                </a:lnTo>
                <a:lnTo>
                  <a:pt x="212739" y="94028"/>
                </a:lnTo>
                <a:close/>
                <a:moveTo>
                  <a:pt x="224921" y="94029"/>
                </a:moveTo>
                <a:lnTo>
                  <a:pt x="224921" y="99964"/>
                </a:lnTo>
                <a:lnTo>
                  <a:pt x="218987" y="99964"/>
                </a:lnTo>
                <a:lnTo>
                  <a:pt x="218987" y="94029"/>
                </a:lnTo>
                <a:close/>
                <a:moveTo>
                  <a:pt x="231170" y="94029"/>
                </a:moveTo>
                <a:lnTo>
                  <a:pt x="231170" y="99964"/>
                </a:lnTo>
                <a:lnTo>
                  <a:pt x="225234" y="99964"/>
                </a:lnTo>
                <a:lnTo>
                  <a:pt x="225234" y="94029"/>
                </a:lnTo>
                <a:close/>
                <a:moveTo>
                  <a:pt x="237417" y="94029"/>
                </a:moveTo>
                <a:lnTo>
                  <a:pt x="237417" y="99964"/>
                </a:lnTo>
                <a:lnTo>
                  <a:pt x="231481" y="99964"/>
                </a:lnTo>
                <a:lnTo>
                  <a:pt x="231481" y="94029"/>
                </a:lnTo>
                <a:close/>
                <a:moveTo>
                  <a:pt x="243664" y="94029"/>
                </a:moveTo>
                <a:lnTo>
                  <a:pt x="243664" y="99964"/>
                </a:lnTo>
                <a:lnTo>
                  <a:pt x="237729" y="99964"/>
                </a:lnTo>
                <a:lnTo>
                  <a:pt x="237729" y="94029"/>
                </a:lnTo>
                <a:close/>
                <a:moveTo>
                  <a:pt x="249911" y="94029"/>
                </a:moveTo>
                <a:lnTo>
                  <a:pt x="249911" y="99964"/>
                </a:lnTo>
                <a:lnTo>
                  <a:pt x="243977" y="99964"/>
                </a:lnTo>
                <a:lnTo>
                  <a:pt x="243977" y="94029"/>
                </a:lnTo>
                <a:close/>
                <a:moveTo>
                  <a:pt x="256161" y="94029"/>
                </a:moveTo>
                <a:lnTo>
                  <a:pt x="256161" y="99964"/>
                </a:lnTo>
                <a:lnTo>
                  <a:pt x="250225" y="99964"/>
                </a:lnTo>
                <a:lnTo>
                  <a:pt x="250225" y="94029"/>
                </a:lnTo>
                <a:close/>
                <a:moveTo>
                  <a:pt x="262409" y="94029"/>
                </a:moveTo>
                <a:lnTo>
                  <a:pt x="262409" y="99964"/>
                </a:lnTo>
                <a:lnTo>
                  <a:pt x="256474" y="99964"/>
                </a:lnTo>
                <a:lnTo>
                  <a:pt x="256474" y="94029"/>
                </a:lnTo>
                <a:close/>
                <a:moveTo>
                  <a:pt x="268656" y="94029"/>
                </a:moveTo>
                <a:lnTo>
                  <a:pt x="268656" y="99964"/>
                </a:lnTo>
                <a:lnTo>
                  <a:pt x="262721" y="99964"/>
                </a:lnTo>
                <a:lnTo>
                  <a:pt x="262721" y="94029"/>
                </a:lnTo>
                <a:close/>
                <a:moveTo>
                  <a:pt x="274904" y="94029"/>
                </a:moveTo>
                <a:lnTo>
                  <a:pt x="274904" y="99964"/>
                </a:lnTo>
                <a:lnTo>
                  <a:pt x="268968" y="99964"/>
                </a:lnTo>
                <a:lnTo>
                  <a:pt x="268968" y="94029"/>
                </a:lnTo>
                <a:close/>
                <a:moveTo>
                  <a:pt x="6251" y="100276"/>
                </a:moveTo>
                <a:lnTo>
                  <a:pt x="6251" y="106211"/>
                </a:lnTo>
                <a:lnTo>
                  <a:pt x="315" y="106211"/>
                </a:lnTo>
                <a:lnTo>
                  <a:pt x="315" y="100276"/>
                </a:lnTo>
                <a:close/>
                <a:moveTo>
                  <a:pt x="12498" y="100276"/>
                </a:moveTo>
                <a:lnTo>
                  <a:pt x="12498" y="106211"/>
                </a:lnTo>
                <a:lnTo>
                  <a:pt x="6562" y="106211"/>
                </a:lnTo>
                <a:lnTo>
                  <a:pt x="6562" y="100276"/>
                </a:lnTo>
                <a:close/>
                <a:moveTo>
                  <a:pt x="18745" y="100276"/>
                </a:moveTo>
                <a:lnTo>
                  <a:pt x="18745" y="106211"/>
                </a:lnTo>
                <a:lnTo>
                  <a:pt x="12810" y="106211"/>
                </a:lnTo>
                <a:lnTo>
                  <a:pt x="12810" y="100276"/>
                </a:lnTo>
                <a:close/>
                <a:moveTo>
                  <a:pt x="24992" y="100276"/>
                </a:moveTo>
                <a:lnTo>
                  <a:pt x="24992" y="106211"/>
                </a:lnTo>
                <a:lnTo>
                  <a:pt x="19058" y="106211"/>
                </a:lnTo>
                <a:lnTo>
                  <a:pt x="19058" y="100276"/>
                </a:lnTo>
                <a:close/>
                <a:moveTo>
                  <a:pt x="31242" y="100276"/>
                </a:moveTo>
                <a:lnTo>
                  <a:pt x="31242" y="106211"/>
                </a:lnTo>
                <a:lnTo>
                  <a:pt x="25305" y="106211"/>
                </a:lnTo>
                <a:lnTo>
                  <a:pt x="25305" y="100276"/>
                </a:lnTo>
                <a:close/>
                <a:moveTo>
                  <a:pt x="37489" y="100276"/>
                </a:moveTo>
                <a:lnTo>
                  <a:pt x="37489" y="106211"/>
                </a:lnTo>
                <a:lnTo>
                  <a:pt x="31553" y="106211"/>
                </a:lnTo>
                <a:lnTo>
                  <a:pt x="31553" y="100276"/>
                </a:lnTo>
                <a:close/>
                <a:moveTo>
                  <a:pt x="43737" y="100276"/>
                </a:moveTo>
                <a:lnTo>
                  <a:pt x="43737" y="106211"/>
                </a:lnTo>
                <a:lnTo>
                  <a:pt x="37802" y="106211"/>
                </a:lnTo>
                <a:lnTo>
                  <a:pt x="37802" y="100276"/>
                </a:lnTo>
                <a:close/>
                <a:moveTo>
                  <a:pt x="49985" y="100276"/>
                </a:moveTo>
                <a:lnTo>
                  <a:pt x="49985" y="106211"/>
                </a:lnTo>
                <a:lnTo>
                  <a:pt x="44049" y="106211"/>
                </a:lnTo>
                <a:lnTo>
                  <a:pt x="44049" y="100276"/>
                </a:lnTo>
                <a:close/>
                <a:moveTo>
                  <a:pt x="56232" y="100276"/>
                </a:moveTo>
                <a:lnTo>
                  <a:pt x="56232" y="106211"/>
                </a:lnTo>
                <a:lnTo>
                  <a:pt x="50296" y="106211"/>
                </a:lnTo>
                <a:lnTo>
                  <a:pt x="50296" y="100276"/>
                </a:lnTo>
                <a:close/>
                <a:moveTo>
                  <a:pt x="62480" y="100276"/>
                </a:moveTo>
                <a:lnTo>
                  <a:pt x="62480" y="106211"/>
                </a:lnTo>
                <a:lnTo>
                  <a:pt x="56545" y="106211"/>
                </a:lnTo>
                <a:lnTo>
                  <a:pt x="56545" y="100276"/>
                </a:lnTo>
                <a:close/>
                <a:moveTo>
                  <a:pt x="68727" y="100276"/>
                </a:moveTo>
                <a:lnTo>
                  <a:pt x="68727" y="106211"/>
                </a:lnTo>
                <a:lnTo>
                  <a:pt x="62792" y="106211"/>
                </a:lnTo>
                <a:lnTo>
                  <a:pt x="62792" y="100276"/>
                </a:lnTo>
                <a:close/>
                <a:moveTo>
                  <a:pt x="74975" y="100276"/>
                </a:moveTo>
                <a:lnTo>
                  <a:pt x="74975" y="106211"/>
                </a:lnTo>
                <a:lnTo>
                  <a:pt x="69039" y="106211"/>
                </a:lnTo>
                <a:lnTo>
                  <a:pt x="69039" y="100276"/>
                </a:lnTo>
                <a:close/>
                <a:moveTo>
                  <a:pt x="81223" y="100276"/>
                </a:moveTo>
                <a:lnTo>
                  <a:pt x="81223" y="106211"/>
                </a:lnTo>
                <a:lnTo>
                  <a:pt x="75286" y="106211"/>
                </a:lnTo>
                <a:lnTo>
                  <a:pt x="75286" y="100276"/>
                </a:lnTo>
                <a:close/>
                <a:moveTo>
                  <a:pt x="87470" y="100276"/>
                </a:moveTo>
                <a:lnTo>
                  <a:pt x="87470" y="106211"/>
                </a:lnTo>
                <a:lnTo>
                  <a:pt x="81535" y="106211"/>
                </a:lnTo>
                <a:lnTo>
                  <a:pt x="81535" y="100276"/>
                </a:lnTo>
                <a:close/>
                <a:moveTo>
                  <a:pt x="93718" y="100276"/>
                </a:moveTo>
                <a:lnTo>
                  <a:pt x="93718" y="106211"/>
                </a:lnTo>
                <a:lnTo>
                  <a:pt x="87784" y="106211"/>
                </a:lnTo>
                <a:lnTo>
                  <a:pt x="87784" y="100276"/>
                </a:lnTo>
                <a:close/>
                <a:moveTo>
                  <a:pt x="99967" y="100276"/>
                </a:moveTo>
                <a:lnTo>
                  <a:pt x="99967" y="106211"/>
                </a:lnTo>
                <a:lnTo>
                  <a:pt x="94031" y="106211"/>
                </a:lnTo>
                <a:lnTo>
                  <a:pt x="94031" y="100276"/>
                </a:lnTo>
                <a:close/>
                <a:moveTo>
                  <a:pt x="106214" y="100276"/>
                </a:moveTo>
                <a:lnTo>
                  <a:pt x="106214" y="106211"/>
                </a:lnTo>
                <a:lnTo>
                  <a:pt x="100278" y="106211"/>
                </a:lnTo>
                <a:lnTo>
                  <a:pt x="100278" y="100276"/>
                </a:lnTo>
                <a:close/>
                <a:moveTo>
                  <a:pt x="112461" y="100276"/>
                </a:moveTo>
                <a:lnTo>
                  <a:pt x="112461" y="106211"/>
                </a:lnTo>
                <a:lnTo>
                  <a:pt x="106527" y="106211"/>
                </a:lnTo>
                <a:lnTo>
                  <a:pt x="106527" y="100276"/>
                </a:lnTo>
                <a:close/>
                <a:moveTo>
                  <a:pt x="118710" y="100276"/>
                </a:moveTo>
                <a:lnTo>
                  <a:pt x="118710" y="106211"/>
                </a:lnTo>
                <a:lnTo>
                  <a:pt x="112774" y="106211"/>
                </a:lnTo>
                <a:lnTo>
                  <a:pt x="112774" y="100276"/>
                </a:lnTo>
                <a:close/>
                <a:moveTo>
                  <a:pt x="124957" y="100276"/>
                </a:moveTo>
                <a:lnTo>
                  <a:pt x="124957" y="106211"/>
                </a:lnTo>
                <a:lnTo>
                  <a:pt x="119021" y="106211"/>
                </a:lnTo>
                <a:lnTo>
                  <a:pt x="119021" y="100276"/>
                </a:lnTo>
                <a:close/>
                <a:moveTo>
                  <a:pt x="131204" y="100276"/>
                </a:moveTo>
                <a:lnTo>
                  <a:pt x="131204" y="106211"/>
                </a:lnTo>
                <a:lnTo>
                  <a:pt x="125270" y="106211"/>
                </a:lnTo>
                <a:lnTo>
                  <a:pt x="125270" y="100276"/>
                </a:lnTo>
                <a:close/>
                <a:moveTo>
                  <a:pt x="137451" y="100276"/>
                </a:moveTo>
                <a:lnTo>
                  <a:pt x="137451" y="106211"/>
                </a:lnTo>
                <a:lnTo>
                  <a:pt x="131517" y="106211"/>
                </a:lnTo>
                <a:lnTo>
                  <a:pt x="131517" y="100276"/>
                </a:lnTo>
                <a:close/>
                <a:moveTo>
                  <a:pt x="143702" y="100276"/>
                </a:moveTo>
                <a:lnTo>
                  <a:pt x="143702" y="106211"/>
                </a:lnTo>
                <a:lnTo>
                  <a:pt x="137766" y="106211"/>
                </a:lnTo>
                <a:lnTo>
                  <a:pt x="137766" y="100276"/>
                </a:lnTo>
                <a:close/>
                <a:moveTo>
                  <a:pt x="149949" y="100276"/>
                </a:moveTo>
                <a:lnTo>
                  <a:pt x="149949" y="106211"/>
                </a:lnTo>
                <a:lnTo>
                  <a:pt x="144015" y="106211"/>
                </a:lnTo>
                <a:lnTo>
                  <a:pt x="144015" y="100276"/>
                </a:lnTo>
                <a:close/>
                <a:moveTo>
                  <a:pt x="156196" y="100276"/>
                </a:moveTo>
                <a:lnTo>
                  <a:pt x="156196" y="106211"/>
                </a:lnTo>
                <a:lnTo>
                  <a:pt x="150262" y="106211"/>
                </a:lnTo>
                <a:lnTo>
                  <a:pt x="150262" y="100276"/>
                </a:lnTo>
                <a:close/>
                <a:moveTo>
                  <a:pt x="162445" y="100276"/>
                </a:moveTo>
                <a:lnTo>
                  <a:pt x="162445" y="106211"/>
                </a:lnTo>
                <a:lnTo>
                  <a:pt x="156509" y="106211"/>
                </a:lnTo>
                <a:lnTo>
                  <a:pt x="156509" y="100276"/>
                </a:lnTo>
                <a:close/>
                <a:moveTo>
                  <a:pt x="168692" y="100276"/>
                </a:moveTo>
                <a:lnTo>
                  <a:pt x="168692" y="106211"/>
                </a:lnTo>
                <a:lnTo>
                  <a:pt x="162756" y="106211"/>
                </a:lnTo>
                <a:lnTo>
                  <a:pt x="162756" y="100276"/>
                </a:lnTo>
                <a:close/>
                <a:moveTo>
                  <a:pt x="174939" y="100276"/>
                </a:moveTo>
                <a:lnTo>
                  <a:pt x="174939" y="106211"/>
                </a:lnTo>
                <a:lnTo>
                  <a:pt x="169005" y="106211"/>
                </a:lnTo>
                <a:lnTo>
                  <a:pt x="169005" y="100276"/>
                </a:lnTo>
                <a:close/>
                <a:moveTo>
                  <a:pt x="181186" y="100276"/>
                </a:moveTo>
                <a:lnTo>
                  <a:pt x="181186" y="106211"/>
                </a:lnTo>
                <a:lnTo>
                  <a:pt x="175252" y="106211"/>
                </a:lnTo>
                <a:lnTo>
                  <a:pt x="175252" y="100276"/>
                </a:lnTo>
                <a:close/>
                <a:moveTo>
                  <a:pt x="187435" y="100276"/>
                </a:moveTo>
                <a:lnTo>
                  <a:pt x="187435" y="106211"/>
                </a:lnTo>
                <a:lnTo>
                  <a:pt x="181499" y="106211"/>
                </a:lnTo>
                <a:lnTo>
                  <a:pt x="181499" y="100276"/>
                </a:lnTo>
                <a:close/>
                <a:moveTo>
                  <a:pt x="193684" y="100276"/>
                </a:moveTo>
                <a:lnTo>
                  <a:pt x="193684" y="106211"/>
                </a:lnTo>
                <a:lnTo>
                  <a:pt x="187749" y="106211"/>
                </a:lnTo>
                <a:lnTo>
                  <a:pt x="187749" y="100276"/>
                </a:lnTo>
                <a:close/>
                <a:moveTo>
                  <a:pt x="199931" y="100276"/>
                </a:moveTo>
                <a:lnTo>
                  <a:pt x="199931" y="106211"/>
                </a:lnTo>
                <a:lnTo>
                  <a:pt x="193996" y="106211"/>
                </a:lnTo>
                <a:lnTo>
                  <a:pt x="193996" y="100276"/>
                </a:lnTo>
                <a:close/>
                <a:moveTo>
                  <a:pt x="206180" y="100276"/>
                </a:moveTo>
                <a:lnTo>
                  <a:pt x="206180" y="106211"/>
                </a:lnTo>
                <a:lnTo>
                  <a:pt x="200244" y="106211"/>
                </a:lnTo>
                <a:lnTo>
                  <a:pt x="200244" y="100276"/>
                </a:lnTo>
                <a:close/>
                <a:moveTo>
                  <a:pt x="212427" y="100276"/>
                </a:moveTo>
                <a:lnTo>
                  <a:pt x="212427" y="106211"/>
                </a:lnTo>
                <a:lnTo>
                  <a:pt x="206491" y="106211"/>
                </a:lnTo>
                <a:lnTo>
                  <a:pt x="206491" y="100276"/>
                </a:lnTo>
                <a:close/>
                <a:moveTo>
                  <a:pt x="218674" y="100276"/>
                </a:moveTo>
                <a:lnTo>
                  <a:pt x="218674" y="106211"/>
                </a:lnTo>
                <a:lnTo>
                  <a:pt x="212739" y="106211"/>
                </a:lnTo>
                <a:lnTo>
                  <a:pt x="212739" y="100276"/>
                </a:lnTo>
                <a:close/>
                <a:moveTo>
                  <a:pt x="224921" y="100276"/>
                </a:moveTo>
                <a:lnTo>
                  <a:pt x="224921" y="106211"/>
                </a:lnTo>
                <a:lnTo>
                  <a:pt x="218987" y="106211"/>
                </a:lnTo>
                <a:lnTo>
                  <a:pt x="218987" y="100276"/>
                </a:lnTo>
                <a:close/>
                <a:moveTo>
                  <a:pt x="231170" y="100276"/>
                </a:moveTo>
                <a:lnTo>
                  <a:pt x="231170" y="106211"/>
                </a:lnTo>
                <a:lnTo>
                  <a:pt x="225234" y="106211"/>
                </a:lnTo>
                <a:lnTo>
                  <a:pt x="225234" y="100276"/>
                </a:lnTo>
                <a:close/>
                <a:moveTo>
                  <a:pt x="237417" y="100276"/>
                </a:moveTo>
                <a:lnTo>
                  <a:pt x="237417" y="106211"/>
                </a:lnTo>
                <a:lnTo>
                  <a:pt x="231481" y="106211"/>
                </a:lnTo>
                <a:lnTo>
                  <a:pt x="231481" y="100276"/>
                </a:lnTo>
                <a:close/>
                <a:moveTo>
                  <a:pt x="243664" y="100276"/>
                </a:moveTo>
                <a:lnTo>
                  <a:pt x="243664" y="106211"/>
                </a:lnTo>
                <a:lnTo>
                  <a:pt x="237729" y="106211"/>
                </a:lnTo>
                <a:lnTo>
                  <a:pt x="237729" y="100276"/>
                </a:lnTo>
                <a:close/>
                <a:moveTo>
                  <a:pt x="249911" y="100276"/>
                </a:moveTo>
                <a:lnTo>
                  <a:pt x="249911" y="106211"/>
                </a:lnTo>
                <a:lnTo>
                  <a:pt x="243977" y="106211"/>
                </a:lnTo>
                <a:lnTo>
                  <a:pt x="243977" y="100276"/>
                </a:lnTo>
                <a:close/>
                <a:moveTo>
                  <a:pt x="256161" y="100276"/>
                </a:moveTo>
                <a:lnTo>
                  <a:pt x="256161" y="106211"/>
                </a:lnTo>
                <a:lnTo>
                  <a:pt x="250225" y="106211"/>
                </a:lnTo>
                <a:lnTo>
                  <a:pt x="250225" y="100276"/>
                </a:lnTo>
                <a:close/>
                <a:moveTo>
                  <a:pt x="262409" y="100276"/>
                </a:moveTo>
                <a:lnTo>
                  <a:pt x="262409" y="106211"/>
                </a:lnTo>
                <a:lnTo>
                  <a:pt x="256474" y="106211"/>
                </a:lnTo>
                <a:lnTo>
                  <a:pt x="256474" y="100276"/>
                </a:lnTo>
                <a:close/>
                <a:moveTo>
                  <a:pt x="268656" y="100276"/>
                </a:moveTo>
                <a:lnTo>
                  <a:pt x="268656" y="106211"/>
                </a:lnTo>
                <a:lnTo>
                  <a:pt x="262721" y="106211"/>
                </a:lnTo>
                <a:lnTo>
                  <a:pt x="262721" y="100276"/>
                </a:lnTo>
                <a:close/>
                <a:moveTo>
                  <a:pt x="274904" y="100276"/>
                </a:moveTo>
                <a:lnTo>
                  <a:pt x="274904" y="106211"/>
                </a:lnTo>
                <a:lnTo>
                  <a:pt x="268968" y="106211"/>
                </a:lnTo>
                <a:lnTo>
                  <a:pt x="268968" y="100276"/>
                </a:lnTo>
                <a:close/>
                <a:moveTo>
                  <a:pt x="6251" y="106523"/>
                </a:moveTo>
                <a:lnTo>
                  <a:pt x="6251" y="112460"/>
                </a:lnTo>
                <a:lnTo>
                  <a:pt x="315" y="112460"/>
                </a:lnTo>
                <a:lnTo>
                  <a:pt x="315" y="106523"/>
                </a:lnTo>
                <a:close/>
                <a:moveTo>
                  <a:pt x="12498" y="106523"/>
                </a:moveTo>
                <a:lnTo>
                  <a:pt x="12498" y="112460"/>
                </a:lnTo>
                <a:lnTo>
                  <a:pt x="6562" y="112460"/>
                </a:lnTo>
                <a:lnTo>
                  <a:pt x="6562" y="106523"/>
                </a:lnTo>
                <a:close/>
                <a:moveTo>
                  <a:pt x="18745" y="106523"/>
                </a:moveTo>
                <a:lnTo>
                  <a:pt x="18745" y="112460"/>
                </a:lnTo>
                <a:lnTo>
                  <a:pt x="12810" y="112460"/>
                </a:lnTo>
                <a:lnTo>
                  <a:pt x="12810" y="106523"/>
                </a:lnTo>
                <a:close/>
                <a:moveTo>
                  <a:pt x="24992" y="106523"/>
                </a:moveTo>
                <a:lnTo>
                  <a:pt x="24992" y="112460"/>
                </a:lnTo>
                <a:lnTo>
                  <a:pt x="19058" y="112460"/>
                </a:lnTo>
                <a:lnTo>
                  <a:pt x="19058" y="106523"/>
                </a:lnTo>
                <a:close/>
                <a:moveTo>
                  <a:pt x="31242" y="106523"/>
                </a:moveTo>
                <a:lnTo>
                  <a:pt x="31242" y="112460"/>
                </a:lnTo>
                <a:lnTo>
                  <a:pt x="25305" y="112460"/>
                </a:lnTo>
                <a:lnTo>
                  <a:pt x="25305" y="106523"/>
                </a:lnTo>
                <a:close/>
                <a:moveTo>
                  <a:pt x="37489" y="106523"/>
                </a:moveTo>
                <a:lnTo>
                  <a:pt x="37489" y="112460"/>
                </a:lnTo>
                <a:lnTo>
                  <a:pt x="31553" y="112460"/>
                </a:lnTo>
                <a:lnTo>
                  <a:pt x="31553" y="106523"/>
                </a:lnTo>
                <a:close/>
                <a:moveTo>
                  <a:pt x="43737" y="106523"/>
                </a:moveTo>
                <a:lnTo>
                  <a:pt x="43737" y="112460"/>
                </a:lnTo>
                <a:lnTo>
                  <a:pt x="37802" y="112460"/>
                </a:lnTo>
                <a:lnTo>
                  <a:pt x="37802" y="106523"/>
                </a:lnTo>
                <a:close/>
                <a:moveTo>
                  <a:pt x="49985" y="106523"/>
                </a:moveTo>
                <a:lnTo>
                  <a:pt x="49985" y="112460"/>
                </a:lnTo>
                <a:lnTo>
                  <a:pt x="44049" y="112460"/>
                </a:lnTo>
                <a:lnTo>
                  <a:pt x="44049" y="106523"/>
                </a:lnTo>
                <a:close/>
                <a:moveTo>
                  <a:pt x="56232" y="106523"/>
                </a:moveTo>
                <a:lnTo>
                  <a:pt x="56232" y="112460"/>
                </a:lnTo>
                <a:lnTo>
                  <a:pt x="50296" y="112460"/>
                </a:lnTo>
                <a:lnTo>
                  <a:pt x="50296" y="106523"/>
                </a:lnTo>
                <a:close/>
                <a:moveTo>
                  <a:pt x="62480" y="106523"/>
                </a:moveTo>
                <a:lnTo>
                  <a:pt x="62480" y="112460"/>
                </a:lnTo>
                <a:lnTo>
                  <a:pt x="56545" y="112460"/>
                </a:lnTo>
                <a:lnTo>
                  <a:pt x="56545" y="106523"/>
                </a:lnTo>
                <a:close/>
                <a:moveTo>
                  <a:pt x="68727" y="106523"/>
                </a:moveTo>
                <a:lnTo>
                  <a:pt x="68727" y="112460"/>
                </a:lnTo>
                <a:lnTo>
                  <a:pt x="62792" y="112460"/>
                </a:lnTo>
                <a:lnTo>
                  <a:pt x="62792" y="106523"/>
                </a:lnTo>
                <a:close/>
                <a:moveTo>
                  <a:pt x="74975" y="106523"/>
                </a:moveTo>
                <a:lnTo>
                  <a:pt x="74975" y="112460"/>
                </a:lnTo>
                <a:lnTo>
                  <a:pt x="69039" y="112460"/>
                </a:lnTo>
                <a:lnTo>
                  <a:pt x="69039" y="106523"/>
                </a:lnTo>
                <a:close/>
                <a:moveTo>
                  <a:pt x="81223" y="106523"/>
                </a:moveTo>
                <a:lnTo>
                  <a:pt x="81223" y="112460"/>
                </a:lnTo>
                <a:lnTo>
                  <a:pt x="75286" y="112460"/>
                </a:lnTo>
                <a:lnTo>
                  <a:pt x="75286" y="106523"/>
                </a:lnTo>
                <a:close/>
                <a:moveTo>
                  <a:pt x="87470" y="106523"/>
                </a:moveTo>
                <a:lnTo>
                  <a:pt x="87470" y="112460"/>
                </a:lnTo>
                <a:lnTo>
                  <a:pt x="81535" y="112460"/>
                </a:lnTo>
                <a:lnTo>
                  <a:pt x="81535" y="106523"/>
                </a:lnTo>
                <a:close/>
                <a:moveTo>
                  <a:pt x="93718" y="106523"/>
                </a:moveTo>
                <a:lnTo>
                  <a:pt x="93718" y="112460"/>
                </a:lnTo>
                <a:lnTo>
                  <a:pt x="87784" y="112460"/>
                </a:lnTo>
                <a:lnTo>
                  <a:pt x="87784" y="106523"/>
                </a:lnTo>
                <a:close/>
                <a:moveTo>
                  <a:pt x="99967" y="106523"/>
                </a:moveTo>
                <a:lnTo>
                  <a:pt x="99967" y="112460"/>
                </a:lnTo>
                <a:lnTo>
                  <a:pt x="94031" y="112460"/>
                </a:lnTo>
                <a:lnTo>
                  <a:pt x="94031" y="106523"/>
                </a:lnTo>
                <a:close/>
                <a:moveTo>
                  <a:pt x="106214" y="106523"/>
                </a:moveTo>
                <a:lnTo>
                  <a:pt x="106214" y="112460"/>
                </a:lnTo>
                <a:lnTo>
                  <a:pt x="100278" y="112460"/>
                </a:lnTo>
                <a:lnTo>
                  <a:pt x="100278" y="106523"/>
                </a:lnTo>
                <a:close/>
                <a:moveTo>
                  <a:pt x="112461" y="106523"/>
                </a:moveTo>
                <a:lnTo>
                  <a:pt x="112461" y="112460"/>
                </a:lnTo>
                <a:lnTo>
                  <a:pt x="106527" y="112460"/>
                </a:lnTo>
                <a:lnTo>
                  <a:pt x="106527" y="106523"/>
                </a:lnTo>
                <a:close/>
                <a:moveTo>
                  <a:pt x="118710" y="106523"/>
                </a:moveTo>
                <a:lnTo>
                  <a:pt x="118710" y="112460"/>
                </a:lnTo>
                <a:lnTo>
                  <a:pt x="112774" y="112460"/>
                </a:lnTo>
                <a:lnTo>
                  <a:pt x="112774" y="106523"/>
                </a:lnTo>
                <a:close/>
                <a:moveTo>
                  <a:pt x="124957" y="106523"/>
                </a:moveTo>
                <a:lnTo>
                  <a:pt x="124957" y="112460"/>
                </a:lnTo>
                <a:lnTo>
                  <a:pt x="119021" y="112460"/>
                </a:lnTo>
                <a:lnTo>
                  <a:pt x="119021" y="106523"/>
                </a:lnTo>
                <a:close/>
                <a:moveTo>
                  <a:pt x="131204" y="106523"/>
                </a:moveTo>
                <a:lnTo>
                  <a:pt x="131204" y="112460"/>
                </a:lnTo>
                <a:lnTo>
                  <a:pt x="125270" y="112460"/>
                </a:lnTo>
                <a:lnTo>
                  <a:pt x="125270" y="106523"/>
                </a:lnTo>
                <a:close/>
                <a:moveTo>
                  <a:pt x="137451" y="106523"/>
                </a:moveTo>
                <a:lnTo>
                  <a:pt x="137451" y="112460"/>
                </a:lnTo>
                <a:lnTo>
                  <a:pt x="131517" y="112460"/>
                </a:lnTo>
                <a:lnTo>
                  <a:pt x="131517" y="106523"/>
                </a:lnTo>
                <a:close/>
                <a:moveTo>
                  <a:pt x="143702" y="106523"/>
                </a:moveTo>
                <a:lnTo>
                  <a:pt x="143702" y="112460"/>
                </a:lnTo>
                <a:lnTo>
                  <a:pt x="137766" y="112460"/>
                </a:lnTo>
                <a:lnTo>
                  <a:pt x="137766" y="106523"/>
                </a:lnTo>
                <a:close/>
                <a:moveTo>
                  <a:pt x="149949" y="106523"/>
                </a:moveTo>
                <a:lnTo>
                  <a:pt x="149949" y="112460"/>
                </a:lnTo>
                <a:lnTo>
                  <a:pt x="144015" y="112460"/>
                </a:lnTo>
                <a:lnTo>
                  <a:pt x="144015" y="106523"/>
                </a:lnTo>
                <a:close/>
                <a:moveTo>
                  <a:pt x="156196" y="106523"/>
                </a:moveTo>
                <a:lnTo>
                  <a:pt x="156196" y="112460"/>
                </a:lnTo>
                <a:lnTo>
                  <a:pt x="150262" y="112460"/>
                </a:lnTo>
                <a:lnTo>
                  <a:pt x="150262" y="106523"/>
                </a:lnTo>
                <a:close/>
                <a:moveTo>
                  <a:pt x="162445" y="106523"/>
                </a:moveTo>
                <a:lnTo>
                  <a:pt x="162445" y="112460"/>
                </a:lnTo>
                <a:lnTo>
                  <a:pt x="156509" y="112460"/>
                </a:lnTo>
                <a:lnTo>
                  <a:pt x="156509" y="106523"/>
                </a:lnTo>
                <a:close/>
                <a:moveTo>
                  <a:pt x="168692" y="106523"/>
                </a:moveTo>
                <a:lnTo>
                  <a:pt x="168692" y="112460"/>
                </a:lnTo>
                <a:lnTo>
                  <a:pt x="162756" y="112460"/>
                </a:lnTo>
                <a:lnTo>
                  <a:pt x="162756" y="106523"/>
                </a:lnTo>
                <a:close/>
                <a:moveTo>
                  <a:pt x="174939" y="106523"/>
                </a:moveTo>
                <a:lnTo>
                  <a:pt x="174939" y="112460"/>
                </a:lnTo>
                <a:lnTo>
                  <a:pt x="169005" y="112460"/>
                </a:lnTo>
                <a:lnTo>
                  <a:pt x="169005" y="106523"/>
                </a:lnTo>
                <a:close/>
                <a:moveTo>
                  <a:pt x="181186" y="106523"/>
                </a:moveTo>
                <a:lnTo>
                  <a:pt x="181186" y="112460"/>
                </a:lnTo>
                <a:lnTo>
                  <a:pt x="175252" y="112460"/>
                </a:lnTo>
                <a:lnTo>
                  <a:pt x="175252" y="106523"/>
                </a:lnTo>
                <a:close/>
                <a:moveTo>
                  <a:pt x="187435" y="106523"/>
                </a:moveTo>
                <a:lnTo>
                  <a:pt x="187435" y="112460"/>
                </a:lnTo>
                <a:lnTo>
                  <a:pt x="181499" y="112460"/>
                </a:lnTo>
                <a:lnTo>
                  <a:pt x="181499" y="106523"/>
                </a:lnTo>
                <a:close/>
                <a:moveTo>
                  <a:pt x="193684" y="106523"/>
                </a:moveTo>
                <a:lnTo>
                  <a:pt x="193684" y="112460"/>
                </a:lnTo>
                <a:lnTo>
                  <a:pt x="187749" y="112460"/>
                </a:lnTo>
                <a:lnTo>
                  <a:pt x="187749" y="106523"/>
                </a:lnTo>
                <a:close/>
                <a:moveTo>
                  <a:pt x="199931" y="106523"/>
                </a:moveTo>
                <a:lnTo>
                  <a:pt x="199931" y="112460"/>
                </a:lnTo>
                <a:lnTo>
                  <a:pt x="193996" y="112460"/>
                </a:lnTo>
                <a:lnTo>
                  <a:pt x="193996" y="106523"/>
                </a:lnTo>
                <a:close/>
                <a:moveTo>
                  <a:pt x="206180" y="106523"/>
                </a:moveTo>
                <a:lnTo>
                  <a:pt x="206180" y="112460"/>
                </a:lnTo>
                <a:lnTo>
                  <a:pt x="200244" y="112460"/>
                </a:lnTo>
                <a:lnTo>
                  <a:pt x="200244" y="106523"/>
                </a:lnTo>
                <a:close/>
                <a:moveTo>
                  <a:pt x="212427" y="106523"/>
                </a:moveTo>
                <a:lnTo>
                  <a:pt x="212427" y="112460"/>
                </a:lnTo>
                <a:lnTo>
                  <a:pt x="206491" y="112460"/>
                </a:lnTo>
                <a:lnTo>
                  <a:pt x="206491" y="106523"/>
                </a:lnTo>
                <a:close/>
                <a:moveTo>
                  <a:pt x="218674" y="106523"/>
                </a:moveTo>
                <a:lnTo>
                  <a:pt x="218674" y="112460"/>
                </a:lnTo>
                <a:lnTo>
                  <a:pt x="212739" y="112460"/>
                </a:lnTo>
                <a:lnTo>
                  <a:pt x="212739" y="106523"/>
                </a:lnTo>
                <a:close/>
                <a:moveTo>
                  <a:pt x="224921" y="106523"/>
                </a:moveTo>
                <a:lnTo>
                  <a:pt x="224921" y="112460"/>
                </a:lnTo>
                <a:lnTo>
                  <a:pt x="218987" y="112460"/>
                </a:lnTo>
                <a:lnTo>
                  <a:pt x="218987" y="106523"/>
                </a:lnTo>
                <a:close/>
                <a:moveTo>
                  <a:pt x="231170" y="106523"/>
                </a:moveTo>
                <a:lnTo>
                  <a:pt x="231170" y="112460"/>
                </a:lnTo>
                <a:lnTo>
                  <a:pt x="225234" y="112460"/>
                </a:lnTo>
                <a:lnTo>
                  <a:pt x="225234" y="106523"/>
                </a:lnTo>
                <a:close/>
                <a:moveTo>
                  <a:pt x="237417" y="106523"/>
                </a:moveTo>
                <a:lnTo>
                  <a:pt x="237417" y="112460"/>
                </a:lnTo>
                <a:lnTo>
                  <a:pt x="231481" y="112460"/>
                </a:lnTo>
                <a:lnTo>
                  <a:pt x="231481" y="106523"/>
                </a:lnTo>
                <a:close/>
                <a:moveTo>
                  <a:pt x="243664" y="106523"/>
                </a:moveTo>
                <a:lnTo>
                  <a:pt x="243664" y="112460"/>
                </a:lnTo>
                <a:lnTo>
                  <a:pt x="237729" y="112460"/>
                </a:lnTo>
                <a:lnTo>
                  <a:pt x="237729" y="106523"/>
                </a:lnTo>
                <a:close/>
                <a:moveTo>
                  <a:pt x="249911" y="106523"/>
                </a:moveTo>
                <a:lnTo>
                  <a:pt x="249911" y="112460"/>
                </a:lnTo>
                <a:lnTo>
                  <a:pt x="243977" y="112460"/>
                </a:lnTo>
                <a:lnTo>
                  <a:pt x="243977" y="106523"/>
                </a:lnTo>
                <a:close/>
                <a:moveTo>
                  <a:pt x="256161" y="106523"/>
                </a:moveTo>
                <a:lnTo>
                  <a:pt x="256161" y="112460"/>
                </a:lnTo>
                <a:lnTo>
                  <a:pt x="250225" y="112460"/>
                </a:lnTo>
                <a:lnTo>
                  <a:pt x="250225" y="106523"/>
                </a:lnTo>
                <a:close/>
                <a:moveTo>
                  <a:pt x="262409" y="106523"/>
                </a:moveTo>
                <a:lnTo>
                  <a:pt x="262409" y="112460"/>
                </a:lnTo>
                <a:lnTo>
                  <a:pt x="256474" y="112460"/>
                </a:lnTo>
                <a:lnTo>
                  <a:pt x="256474" y="106523"/>
                </a:lnTo>
                <a:close/>
                <a:moveTo>
                  <a:pt x="268656" y="106523"/>
                </a:moveTo>
                <a:lnTo>
                  <a:pt x="268656" y="112460"/>
                </a:lnTo>
                <a:lnTo>
                  <a:pt x="262721" y="112460"/>
                </a:lnTo>
                <a:lnTo>
                  <a:pt x="262721" y="106523"/>
                </a:lnTo>
                <a:close/>
                <a:moveTo>
                  <a:pt x="274904" y="106523"/>
                </a:moveTo>
                <a:lnTo>
                  <a:pt x="274904" y="112460"/>
                </a:lnTo>
                <a:lnTo>
                  <a:pt x="268968" y="112460"/>
                </a:lnTo>
                <a:lnTo>
                  <a:pt x="268968" y="106523"/>
                </a:lnTo>
                <a:close/>
                <a:moveTo>
                  <a:pt x="6251" y="112771"/>
                </a:moveTo>
                <a:lnTo>
                  <a:pt x="6251" y="118707"/>
                </a:lnTo>
                <a:lnTo>
                  <a:pt x="315" y="118707"/>
                </a:lnTo>
                <a:lnTo>
                  <a:pt x="315" y="112771"/>
                </a:lnTo>
                <a:close/>
                <a:moveTo>
                  <a:pt x="12498" y="112771"/>
                </a:moveTo>
                <a:lnTo>
                  <a:pt x="12498" y="118707"/>
                </a:lnTo>
                <a:lnTo>
                  <a:pt x="6562" y="118707"/>
                </a:lnTo>
                <a:lnTo>
                  <a:pt x="6562" y="112771"/>
                </a:lnTo>
                <a:close/>
                <a:moveTo>
                  <a:pt x="18745" y="112771"/>
                </a:moveTo>
                <a:lnTo>
                  <a:pt x="18745" y="118707"/>
                </a:lnTo>
                <a:lnTo>
                  <a:pt x="12810" y="118707"/>
                </a:lnTo>
                <a:lnTo>
                  <a:pt x="12810" y="112771"/>
                </a:lnTo>
                <a:close/>
                <a:moveTo>
                  <a:pt x="24992" y="112771"/>
                </a:moveTo>
                <a:lnTo>
                  <a:pt x="24992" y="118707"/>
                </a:lnTo>
                <a:lnTo>
                  <a:pt x="19058" y="118707"/>
                </a:lnTo>
                <a:lnTo>
                  <a:pt x="19058" y="112771"/>
                </a:lnTo>
                <a:close/>
                <a:moveTo>
                  <a:pt x="31242" y="112771"/>
                </a:moveTo>
                <a:lnTo>
                  <a:pt x="31242" y="118707"/>
                </a:lnTo>
                <a:lnTo>
                  <a:pt x="25305" y="118707"/>
                </a:lnTo>
                <a:lnTo>
                  <a:pt x="25305" y="112771"/>
                </a:lnTo>
                <a:close/>
                <a:moveTo>
                  <a:pt x="37489" y="112771"/>
                </a:moveTo>
                <a:lnTo>
                  <a:pt x="37489" y="118707"/>
                </a:lnTo>
                <a:lnTo>
                  <a:pt x="31553" y="118707"/>
                </a:lnTo>
                <a:lnTo>
                  <a:pt x="31553" y="112771"/>
                </a:lnTo>
                <a:close/>
                <a:moveTo>
                  <a:pt x="43737" y="112771"/>
                </a:moveTo>
                <a:lnTo>
                  <a:pt x="43737" y="118707"/>
                </a:lnTo>
                <a:lnTo>
                  <a:pt x="37802" y="118707"/>
                </a:lnTo>
                <a:lnTo>
                  <a:pt x="37802" y="112771"/>
                </a:lnTo>
                <a:close/>
                <a:moveTo>
                  <a:pt x="49985" y="112771"/>
                </a:moveTo>
                <a:lnTo>
                  <a:pt x="49985" y="118707"/>
                </a:lnTo>
                <a:lnTo>
                  <a:pt x="44049" y="118707"/>
                </a:lnTo>
                <a:lnTo>
                  <a:pt x="44049" y="112771"/>
                </a:lnTo>
                <a:close/>
                <a:moveTo>
                  <a:pt x="56232" y="112771"/>
                </a:moveTo>
                <a:lnTo>
                  <a:pt x="56232" y="118707"/>
                </a:lnTo>
                <a:lnTo>
                  <a:pt x="50296" y="118707"/>
                </a:lnTo>
                <a:lnTo>
                  <a:pt x="50296" y="112771"/>
                </a:lnTo>
                <a:close/>
                <a:moveTo>
                  <a:pt x="62480" y="112771"/>
                </a:moveTo>
                <a:lnTo>
                  <a:pt x="62480" y="118707"/>
                </a:lnTo>
                <a:lnTo>
                  <a:pt x="56545" y="118707"/>
                </a:lnTo>
                <a:lnTo>
                  <a:pt x="56545" y="112771"/>
                </a:lnTo>
                <a:close/>
                <a:moveTo>
                  <a:pt x="68727" y="112771"/>
                </a:moveTo>
                <a:lnTo>
                  <a:pt x="68727" y="118707"/>
                </a:lnTo>
                <a:lnTo>
                  <a:pt x="62792" y="118707"/>
                </a:lnTo>
                <a:lnTo>
                  <a:pt x="62792" y="112771"/>
                </a:lnTo>
                <a:close/>
                <a:moveTo>
                  <a:pt x="74975" y="112771"/>
                </a:moveTo>
                <a:lnTo>
                  <a:pt x="74975" y="118707"/>
                </a:lnTo>
                <a:lnTo>
                  <a:pt x="69039" y="118707"/>
                </a:lnTo>
                <a:lnTo>
                  <a:pt x="69039" y="112771"/>
                </a:lnTo>
                <a:close/>
                <a:moveTo>
                  <a:pt x="81223" y="112771"/>
                </a:moveTo>
                <a:lnTo>
                  <a:pt x="81223" y="118707"/>
                </a:lnTo>
                <a:lnTo>
                  <a:pt x="75286" y="118707"/>
                </a:lnTo>
                <a:lnTo>
                  <a:pt x="75286" y="112771"/>
                </a:lnTo>
                <a:close/>
                <a:moveTo>
                  <a:pt x="87470" y="112771"/>
                </a:moveTo>
                <a:lnTo>
                  <a:pt x="87470" y="118707"/>
                </a:lnTo>
                <a:lnTo>
                  <a:pt x="81535" y="118707"/>
                </a:lnTo>
                <a:lnTo>
                  <a:pt x="81535" y="112771"/>
                </a:lnTo>
                <a:close/>
                <a:moveTo>
                  <a:pt x="93718" y="112771"/>
                </a:moveTo>
                <a:lnTo>
                  <a:pt x="93718" y="118707"/>
                </a:lnTo>
                <a:lnTo>
                  <a:pt x="87784" y="118707"/>
                </a:lnTo>
                <a:lnTo>
                  <a:pt x="87784" y="112771"/>
                </a:lnTo>
                <a:close/>
                <a:moveTo>
                  <a:pt x="99967" y="112771"/>
                </a:moveTo>
                <a:lnTo>
                  <a:pt x="99967" y="118707"/>
                </a:lnTo>
                <a:lnTo>
                  <a:pt x="94031" y="118707"/>
                </a:lnTo>
                <a:lnTo>
                  <a:pt x="94031" y="112771"/>
                </a:lnTo>
                <a:close/>
                <a:moveTo>
                  <a:pt x="106214" y="112771"/>
                </a:moveTo>
                <a:lnTo>
                  <a:pt x="106214" y="118707"/>
                </a:lnTo>
                <a:lnTo>
                  <a:pt x="100278" y="118707"/>
                </a:lnTo>
                <a:lnTo>
                  <a:pt x="100278" y="112771"/>
                </a:lnTo>
                <a:close/>
                <a:moveTo>
                  <a:pt x="112461" y="112771"/>
                </a:moveTo>
                <a:lnTo>
                  <a:pt x="112461" y="118707"/>
                </a:lnTo>
                <a:lnTo>
                  <a:pt x="106527" y="118707"/>
                </a:lnTo>
                <a:lnTo>
                  <a:pt x="106527" y="112771"/>
                </a:lnTo>
                <a:close/>
                <a:moveTo>
                  <a:pt x="118710" y="112771"/>
                </a:moveTo>
                <a:lnTo>
                  <a:pt x="118710" y="118707"/>
                </a:lnTo>
                <a:lnTo>
                  <a:pt x="112774" y="118707"/>
                </a:lnTo>
                <a:lnTo>
                  <a:pt x="112774" y="112771"/>
                </a:lnTo>
                <a:close/>
                <a:moveTo>
                  <a:pt x="124957" y="112771"/>
                </a:moveTo>
                <a:lnTo>
                  <a:pt x="124957" y="118707"/>
                </a:lnTo>
                <a:lnTo>
                  <a:pt x="119021" y="118707"/>
                </a:lnTo>
                <a:lnTo>
                  <a:pt x="119021" y="112771"/>
                </a:lnTo>
                <a:close/>
                <a:moveTo>
                  <a:pt x="131204" y="112771"/>
                </a:moveTo>
                <a:lnTo>
                  <a:pt x="131204" y="118707"/>
                </a:lnTo>
                <a:lnTo>
                  <a:pt x="125270" y="118707"/>
                </a:lnTo>
                <a:lnTo>
                  <a:pt x="125270" y="112771"/>
                </a:lnTo>
                <a:close/>
                <a:moveTo>
                  <a:pt x="137451" y="112771"/>
                </a:moveTo>
                <a:lnTo>
                  <a:pt x="137451" y="118707"/>
                </a:lnTo>
                <a:lnTo>
                  <a:pt x="131517" y="118707"/>
                </a:lnTo>
                <a:lnTo>
                  <a:pt x="131517" y="112771"/>
                </a:lnTo>
                <a:close/>
                <a:moveTo>
                  <a:pt x="143702" y="112771"/>
                </a:moveTo>
                <a:lnTo>
                  <a:pt x="143702" y="118707"/>
                </a:lnTo>
                <a:lnTo>
                  <a:pt x="137766" y="118707"/>
                </a:lnTo>
                <a:lnTo>
                  <a:pt x="137766" y="112771"/>
                </a:lnTo>
                <a:close/>
                <a:moveTo>
                  <a:pt x="149949" y="112771"/>
                </a:moveTo>
                <a:lnTo>
                  <a:pt x="149949" y="118707"/>
                </a:lnTo>
                <a:lnTo>
                  <a:pt x="144015" y="118707"/>
                </a:lnTo>
                <a:lnTo>
                  <a:pt x="144015" y="112771"/>
                </a:lnTo>
                <a:close/>
                <a:moveTo>
                  <a:pt x="156196" y="112771"/>
                </a:moveTo>
                <a:lnTo>
                  <a:pt x="156196" y="118707"/>
                </a:lnTo>
                <a:lnTo>
                  <a:pt x="150262" y="118707"/>
                </a:lnTo>
                <a:lnTo>
                  <a:pt x="150262" y="112771"/>
                </a:lnTo>
                <a:close/>
                <a:moveTo>
                  <a:pt x="162445" y="112771"/>
                </a:moveTo>
                <a:lnTo>
                  <a:pt x="162445" y="118707"/>
                </a:lnTo>
                <a:lnTo>
                  <a:pt x="156509" y="118707"/>
                </a:lnTo>
                <a:lnTo>
                  <a:pt x="156509" y="112771"/>
                </a:lnTo>
                <a:close/>
                <a:moveTo>
                  <a:pt x="168692" y="112771"/>
                </a:moveTo>
                <a:lnTo>
                  <a:pt x="168692" y="118707"/>
                </a:lnTo>
                <a:lnTo>
                  <a:pt x="162756" y="118707"/>
                </a:lnTo>
                <a:lnTo>
                  <a:pt x="162756" y="112771"/>
                </a:lnTo>
                <a:close/>
                <a:moveTo>
                  <a:pt x="174939" y="112771"/>
                </a:moveTo>
                <a:lnTo>
                  <a:pt x="174939" y="118707"/>
                </a:lnTo>
                <a:lnTo>
                  <a:pt x="169005" y="118707"/>
                </a:lnTo>
                <a:lnTo>
                  <a:pt x="169005" y="112771"/>
                </a:lnTo>
                <a:close/>
                <a:moveTo>
                  <a:pt x="181186" y="112771"/>
                </a:moveTo>
                <a:lnTo>
                  <a:pt x="181186" y="118707"/>
                </a:lnTo>
                <a:lnTo>
                  <a:pt x="175252" y="118707"/>
                </a:lnTo>
                <a:lnTo>
                  <a:pt x="175252" y="112771"/>
                </a:lnTo>
                <a:close/>
                <a:moveTo>
                  <a:pt x="187435" y="112771"/>
                </a:moveTo>
                <a:lnTo>
                  <a:pt x="187435" y="118707"/>
                </a:lnTo>
                <a:lnTo>
                  <a:pt x="181499" y="118707"/>
                </a:lnTo>
                <a:lnTo>
                  <a:pt x="181499" y="112771"/>
                </a:lnTo>
                <a:close/>
                <a:moveTo>
                  <a:pt x="193684" y="112771"/>
                </a:moveTo>
                <a:lnTo>
                  <a:pt x="193684" y="118707"/>
                </a:lnTo>
                <a:lnTo>
                  <a:pt x="187749" y="118707"/>
                </a:lnTo>
                <a:lnTo>
                  <a:pt x="187749" y="112771"/>
                </a:lnTo>
                <a:close/>
                <a:moveTo>
                  <a:pt x="199931" y="112771"/>
                </a:moveTo>
                <a:lnTo>
                  <a:pt x="199931" y="118707"/>
                </a:lnTo>
                <a:lnTo>
                  <a:pt x="193996" y="118707"/>
                </a:lnTo>
                <a:lnTo>
                  <a:pt x="193996" y="112771"/>
                </a:lnTo>
                <a:close/>
                <a:moveTo>
                  <a:pt x="206180" y="112771"/>
                </a:moveTo>
                <a:lnTo>
                  <a:pt x="206180" y="118707"/>
                </a:lnTo>
                <a:lnTo>
                  <a:pt x="200244" y="118707"/>
                </a:lnTo>
                <a:lnTo>
                  <a:pt x="200244" y="112771"/>
                </a:lnTo>
                <a:close/>
                <a:moveTo>
                  <a:pt x="212427" y="112771"/>
                </a:moveTo>
                <a:lnTo>
                  <a:pt x="212427" y="118707"/>
                </a:lnTo>
                <a:lnTo>
                  <a:pt x="206491" y="118707"/>
                </a:lnTo>
                <a:lnTo>
                  <a:pt x="206491" y="112771"/>
                </a:lnTo>
                <a:close/>
                <a:moveTo>
                  <a:pt x="218674" y="112771"/>
                </a:moveTo>
                <a:lnTo>
                  <a:pt x="218674" y="118707"/>
                </a:lnTo>
                <a:lnTo>
                  <a:pt x="212739" y="118707"/>
                </a:lnTo>
                <a:lnTo>
                  <a:pt x="212739" y="112771"/>
                </a:lnTo>
                <a:close/>
                <a:moveTo>
                  <a:pt x="224921" y="112771"/>
                </a:moveTo>
                <a:lnTo>
                  <a:pt x="224921" y="118707"/>
                </a:lnTo>
                <a:lnTo>
                  <a:pt x="218987" y="118707"/>
                </a:lnTo>
                <a:lnTo>
                  <a:pt x="218987" y="112771"/>
                </a:lnTo>
                <a:close/>
                <a:moveTo>
                  <a:pt x="231170" y="112771"/>
                </a:moveTo>
                <a:lnTo>
                  <a:pt x="231170" y="118707"/>
                </a:lnTo>
                <a:lnTo>
                  <a:pt x="225234" y="118707"/>
                </a:lnTo>
                <a:lnTo>
                  <a:pt x="225234" y="112771"/>
                </a:lnTo>
                <a:close/>
                <a:moveTo>
                  <a:pt x="237417" y="112771"/>
                </a:moveTo>
                <a:lnTo>
                  <a:pt x="237417" y="118707"/>
                </a:lnTo>
                <a:lnTo>
                  <a:pt x="231481" y="118707"/>
                </a:lnTo>
                <a:lnTo>
                  <a:pt x="231481" y="112771"/>
                </a:lnTo>
                <a:close/>
                <a:moveTo>
                  <a:pt x="243664" y="112771"/>
                </a:moveTo>
                <a:lnTo>
                  <a:pt x="243664" y="118707"/>
                </a:lnTo>
                <a:lnTo>
                  <a:pt x="237729" y="118707"/>
                </a:lnTo>
                <a:lnTo>
                  <a:pt x="237729" y="112771"/>
                </a:lnTo>
                <a:close/>
                <a:moveTo>
                  <a:pt x="249911" y="112771"/>
                </a:moveTo>
                <a:lnTo>
                  <a:pt x="249911" y="118707"/>
                </a:lnTo>
                <a:lnTo>
                  <a:pt x="243977" y="118707"/>
                </a:lnTo>
                <a:lnTo>
                  <a:pt x="243977" y="112771"/>
                </a:lnTo>
                <a:close/>
                <a:moveTo>
                  <a:pt x="256161" y="112771"/>
                </a:moveTo>
                <a:lnTo>
                  <a:pt x="256161" y="118707"/>
                </a:lnTo>
                <a:lnTo>
                  <a:pt x="250225" y="118707"/>
                </a:lnTo>
                <a:lnTo>
                  <a:pt x="250225" y="112771"/>
                </a:lnTo>
                <a:close/>
                <a:moveTo>
                  <a:pt x="262409" y="112771"/>
                </a:moveTo>
                <a:lnTo>
                  <a:pt x="262409" y="118707"/>
                </a:lnTo>
                <a:lnTo>
                  <a:pt x="256474" y="118707"/>
                </a:lnTo>
                <a:lnTo>
                  <a:pt x="256474" y="112771"/>
                </a:lnTo>
                <a:close/>
                <a:moveTo>
                  <a:pt x="268656" y="112771"/>
                </a:moveTo>
                <a:lnTo>
                  <a:pt x="268656" y="118707"/>
                </a:lnTo>
                <a:lnTo>
                  <a:pt x="262721" y="118707"/>
                </a:lnTo>
                <a:lnTo>
                  <a:pt x="262721" y="112771"/>
                </a:lnTo>
                <a:close/>
                <a:moveTo>
                  <a:pt x="274904" y="112771"/>
                </a:moveTo>
                <a:lnTo>
                  <a:pt x="274904" y="118707"/>
                </a:lnTo>
                <a:lnTo>
                  <a:pt x="268968" y="118707"/>
                </a:lnTo>
                <a:lnTo>
                  <a:pt x="268968" y="112771"/>
                </a:lnTo>
                <a:close/>
                <a:moveTo>
                  <a:pt x="6251" y="119019"/>
                </a:moveTo>
                <a:lnTo>
                  <a:pt x="6251" y="124954"/>
                </a:lnTo>
                <a:lnTo>
                  <a:pt x="315" y="124954"/>
                </a:lnTo>
                <a:lnTo>
                  <a:pt x="315" y="119019"/>
                </a:lnTo>
                <a:close/>
                <a:moveTo>
                  <a:pt x="12498" y="119019"/>
                </a:moveTo>
                <a:lnTo>
                  <a:pt x="12498" y="124954"/>
                </a:lnTo>
                <a:lnTo>
                  <a:pt x="6562" y="124954"/>
                </a:lnTo>
                <a:lnTo>
                  <a:pt x="6562" y="119019"/>
                </a:lnTo>
                <a:close/>
                <a:moveTo>
                  <a:pt x="18745" y="119019"/>
                </a:moveTo>
                <a:lnTo>
                  <a:pt x="18745" y="124954"/>
                </a:lnTo>
                <a:lnTo>
                  <a:pt x="12810" y="124954"/>
                </a:lnTo>
                <a:lnTo>
                  <a:pt x="12810" y="119019"/>
                </a:lnTo>
                <a:close/>
                <a:moveTo>
                  <a:pt x="24992" y="119019"/>
                </a:moveTo>
                <a:lnTo>
                  <a:pt x="24992" y="124954"/>
                </a:lnTo>
                <a:lnTo>
                  <a:pt x="19058" y="124954"/>
                </a:lnTo>
                <a:lnTo>
                  <a:pt x="19058" y="119019"/>
                </a:lnTo>
                <a:close/>
                <a:moveTo>
                  <a:pt x="31242" y="119019"/>
                </a:moveTo>
                <a:lnTo>
                  <a:pt x="31242" y="124954"/>
                </a:lnTo>
                <a:lnTo>
                  <a:pt x="25305" y="124954"/>
                </a:lnTo>
                <a:lnTo>
                  <a:pt x="25305" y="119019"/>
                </a:lnTo>
                <a:close/>
                <a:moveTo>
                  <a:pt x="37489" y="119019"/>
                </a:moveTo>
                <a:lnTo>
                  <a:pt x="37489" y="124954"/>
                </a:lnTo>
                <a:lnTo>
                  <a:pt x="31553" y="124954"/>
                </a:lnTo>
                <a:lnTo>
                  <a:pt x="31553" y="119019"/>
                </a:lnTo>
                <a:close/>
                <a:moveTo>
                  <a:pt x="43737" y="119019"/>
                </a:moveTo>
                <a:lnTo>
                  <a:pt x="43737" y="124954"/>
                </a:lnTo>
                <a:lnTo>
                  <a:pt x="37802" y="124954"/>
                </a:lnTo>
                <a:lnTo>
                  <a:pt x="37802" y="119019"/>
                </a:lnTo>
                <a:close/>
                <a:moveTo>
                  <a:pt x="49985" y="119019"/>
                </a:moveTo>
                <a:lnTo>
                  <a:pt x="49985" y="124954"/>
                </a:lnTo>
                <a:lnTo>
                  <a:pt x="44049" y="124954"/>
                </a:lnTo>
                <a:lnTo>
                  <a:pt x="44049" y="119019"/>
                </a:lnTo>
                <a:close/>
                <a:moveTo>
                  <a:pt x="56232" y="119019"/>
                </a:moveTo>
                <a:lnTo>
                  <a:pt x="56232" y="124954"/>
                </a:lnTo>
                <a:lnTo>
                  <a:pt x="50296" y="124954"/>
                </a:lnTo>
                <a:lnTo>
                  <a:pt x="50296" y="119019"/>
                </a:lnTo>
                <a:close/>
                <a:moveTo>
                  <a:pt x="62480" y="119019"/>
                </a:moveTo>
                <a:lnTo>
                  <a:pt x="62480" y="124954"/>
                </a:lnTo>
                <a:lnTo>
                  <a:pt x="56545" y="124954"/>
                </a:lnTo>
                <a:lnTo>
                  <a:pt x="56545" y="119019"/>
                </a:lnTo>
                <a:close/>
                <a:moveTo>
                  <a:pt x="68727" y="119019"/>
                </a:moveTo>
                <a:lnTo>
                  <a:pt x="68727" y="124954"/>
                </a:lnTo>
                <a:lnTo>
                  <a:pt x="62792" y="124954"/>
                </a:lnTo>
                <a:lnTo>
                  <a:pt x="62792" y="119019"/>
                </a:lnTo>
                <a:close/>
                <a:moveTo>
                  <a:pt x="74975" y="119019"/>
                </a:moveTo>
                <a:lnTo>
                  <a:pt x="74975" y="124954"/>
                </a:lnTo>
                <a:lnTo>
                  <a:pt x="69039" y="124954"/>
                </a:lnTo>
                <a:lnTo>
                  <a:pt x="69039" y="119019"/>
                </a:lnTo>
                <a:close/>
                <a:moveTo>
                  <a:pt x="81223" y="119019"/>
                </a:moveTo>
                <a:lnTo>
                  <a:pt x="81223" y="124954"/>
                </a:lnTo>
                <a:lnTo>
                  <a:pt x="75286" y="124954"/>
                </a:lnTo>
                <a:lnTo>
                  <a:pt x="75286" y="119019"/>
                </a:lnTo>
                <a:close/>
                <a:moveTo>
                  <a:pt x="87470" y="119019"/>
                </a:moveTo>
                <a:lnTo>
                  <a:pt x="87470" y="124954"/>
                </a:lnTo>
                <a:lnTo>
                  <a:pt x="81535" y="124954"/>
                </a:lnTo>
                <a:lnTo>
                  <a:pt x="81535" y="119019"/>
                </a:lnTo>
                <a:close/>
                <a:moveTo>
                  <a:pt x="93718" y="119019"/>
                </a:moveTo>
                <a:lnTo>
                  <a:pt x="93718" y="124954"/>
                </a:lnTo>
                <a:lnTo>
                  <a:pt x="87784" y="124954"/>
                </a:lnTo>
                <a:lnTo>
                  <a:pt x="87784" y="119019"/>
                </a:lnTo>
                <a:close/>
                <a:moveTo>
                  <a:pt x="99967" y="119019"/>
                </a:moveTo>
                <a:lnTo>
                  <a:pt x="99967" y="124954"/>
                </a:lnTo>
                <a:lnTo>
                  <a:pt x="94031" y="124954"/>
                </a:lnTo>
                <a:lnTo>
                  <a:pt x="94031" y="119019"/>
                </a:lnTo>
                <a:close/>
                <a:moveTo>
                  <a:pt x="106214" y="119019"/>
                </a:moveTo>
                <a:lnTo>
                  <a:pt x="106214" y="124954"/>
                </a:lnTo>
                <a:lnTo>
                  <a:pt x="100278" y="124954"/>
                </a:lnTo>
                <a:lnTo>
                  <a:pt x="100278" y="119019"/>
                </a:lnTo>
                <a:close/>
                <a:moveTo>
                  <a:pt x="112461" y="119019"/>
                </a:moveTo>
                <a:lnTo>
                  <a:pt x="112461" y="124954"/>
                </a:lnTo>
                <a:lnTo>
                  <a:pt x="106527" y="124954"/>
                </a:lnTo>
                <a:lnTo>
                  <a:pt x="106527" y="119019"/>
                </a:lnTo>
                <a:close/>
                <a:moveTo>
                  <a:pt x="118710" y="119019"/>
                </a:moveTo>
                <a:lnTo>
                  <a:pt x="118710" y="124954"/>
                </a:lnTo>
                <a:lnTo>
                  <a:pt x="112774" y="124954"/>
                </a:lnTo>
                <a:lnTo>
                  <a:pt x="112774" y="119019"/>
                </a:lnTo>
                <a:close/>
                <a:moveTo>
                  <a:pt x="124957" y="119019"/>
                </a:moveTo>
                <a:lnTo>
                  <a:pt x="124957" y="124954"/>
                </a:lnTo>
                <a:lnTo>
                  <a:pt x="119021" y="124954"/>
                </a:lnTo>
                <a:lnTo>
                  <a:pt x="119021" y="119019"/>
                </a:lnTo>
                <a:close/>
                <a:moveTo>
                  <a:pt x="131204" y="119019"/>
                </a:moveTo>
                <a:lnTo>
                  <a:pt x="131204" y="124954"/>
                </a:lnTo>
                <a:lnTo>
                  <a:pt x="125270" y="124954"/>
                </a:lnTo>
                <a:lnTo>
                  <a:pt x="125270" y="119019"/>
                </a:lnTo>
                <a:close/>
                <a:moveTo>
                  <a:pt x="137451" y="119019"/>
                </a:moveTo>
                <a:lnTo>
                  <a:pt x="137451" y="124954"/>
                </a:lnTo>
                <a:lnTo>
                  <a:pt x="131517" y="124954"/>
                </a:lnTo>
                <a:lnTo>
                  <a:pt x="131517" y="119019"/>
                </a:lnTo>
                <a:close/>
                <a:moveTo>
                  <a:pt x="143702" y="119019"/>
                </a:moveTo>
                <a:lnTo>
                  <a:pt x="143702" y="124954"/>
                </a:lnTo>
                <a:lnTo>
                  <a:pt x="137766" y="124954"/>
                </a:lnTo>
                <a:lnTo>
                  <a:pt x="137766" y="119019"/>
                </a:lnTo>
                <a:close/>
                <a:moveTo>
                  <a:pt x="149949" y="119019"/>
                </a:moveTo>
                <a:lnTo>
                  <a:pt x="149949" y="124954"/>
                </a:lnTo>
                <a:lnTo>
                  <a:pt x="144015" y="124954"/>
                </a:lnTo>
                <a:lnTo>
                  <a:pt x="144015" y="119019"/>
                </a:lnTo>
                <a:close/>
                <a:moveTo>
                  <a:pt x="156196" y="119019"/>
                </a:moveTo>
                <a:lnTo>
                  <a:pt x="156196" y="124954"/>
                </a:lnTo>
                <a:lnTo>
                  <a:pt x="150262" y="124954"/>
                </a:lnTo>
                <a:lnTo>
                  <a:pt x="150262" y="119019"/>
                </a:lnTo>
                <a:close/>
                <a:moveTo>
                  <a:pt x="162445" y="119019"/>
                </a:moveTo>
                <a:lnTo>
                  <a:pt x="162445" y="124954"/>
                </a:lnTo>
                <a:lnTo>
                  <a:pt x="156509" y="124954"/>
                </a:lnTo>
                <a:lnTo>
                  <a:pt x="156509" y="119019"/>
                </a:lnTo>
                <a:close/>
                <a:moveTo>
                  <a:pt x="168692" y="119019"/>
                </a:moveTo>
                <a:lnTo>
                  <a:pt x="168692" y="124954"/>
                </a:lnTo>
                <a:lnTo>
                  <a:pt x="162756" y="124954"/>
                </a:lnTo>
                <a:lnTo>
                  <a:pt x="162756" y="119019"/>
                </a:lnTo>
                <a:close/>
                <a:moveTo>
                  <a:pt x="174939" y="119019"/>
                </a:moveTo>
                <a:lnTo>
                  <a:pt x="174939" y="124954"/>
                </a:lnTo>
                <a:lnTo>
                  <a:pt x="169005" y="124954"/>
                </a:lnTo>
                <a:lnTo>
                  <a:pt x="169005" y="119019"/>
                </a:lnTo>
                <a:close/>
                <a:moveTo>
                  <a:pt x="181186" y="119019"/>
                </a:moveTo>
                <a:lnTo>
                  <a:pt x="181186" y="124954"/>
                </a:lnTo>
                <a:lnTo>
                  <a:pt x="175252" y="124954"/>
                </a:lnTo>
                <a:lnTo>
                  <a:pt x="175252" y="119019"/>
                </a:lnTo>
                <a:close/>
                <a:moveTo>
                  <a:pt x="187435" y="119019"/>
                </a:moveTo>
                <a:lnTo>
                  <a:pt x="187435" y="124954"/>
                </a:lnTo>
                <a:lnTo>
                  <a:pt x="181499" y="124954"/>
                </a:lnTo>
                <a:lnTo>
                  <a:pt x="181499" y="119019"/>
                </a:lnTo>
                <a:close/>
                <a:moveTo>
                  <a:pt x="193684" y="119019"/>
                </a:moveTo>
                <a:lnTo>
                  <a:pt x="193684" y="124954"/>
                </a:lnTo>
                <a:lnTo>
                  <a:pt x="187749" y="124954"/>
                </a:lnTo>
                <a:lnTo>
                  <a:pt x="187749" y="119019"/>
                </a:lnTo>
                <a:close/>
                <a:moveTo>
                  <a:pt x="199931" y="119019"/>
                </a:moveTo>
                <a:lnTo>
                  <a:pt x="199931" y="124954"/>
                </a:lnTo>
                <a:lnTo>
                  <a:pt x="193996" y="124954"/>
                </a:lnTo>
                <a:lnTo>
                  <a:pt x="193996" y="119019"/>
                </a:lnTo>
                <a:close/>
                <a:moveTo>
                  <a:pt x="206180" y="119019"/>
                </a:moveTo>
                <a:lnTo>
                  <a:pt x="206180" y="124954"/>
                </a:lnTo>
                <a:lnTo>
                  <a:pt x="200244" y="124954"/>
                </a:lnTo>
                <a:lnTo>
                  <a:pt x="200244" y="119019"/>
                </a:lnTo>
                <a:close/>
                <a:moveTo>
                  <a:pt x="212427" y="119019"/>
                </a:moveTo>
                <a:lnTo>
                  <a:pt x="212427" y="124954"/>
                </a:lnTo>
                <a:lnTo>
                  <a:pt x="206491" y="124954"/>
                </a:lnTo>
                <a:lnTo>
                  <a:pt x="206491" y="119019"/>
                </a:lnTo>
                <a:close/>
                <a:moveTo>
                  <a:pt x="218674" y="119019"/>
                </a:moveTo>
                <a:lnTo>
                  <a:pt x="218674" y="124954"/>
                </a:lnTo>
                <a:lnTo>
                  <a:pt x="212739" y="124954"/>
                </a:lnTo>
                <a:lnTo>
                  <a:pt x="212739" y="119019"/>
                </a:lnTo>
                <a:close/>
                <a:moveTo>
                  <a:pt x="224921" y="119019"/>
                </a:moveTo>
                <a:lnTo>
                  <a:pt x="224921" y="124954"/>
                </a:lnTo>
                <a:lnTo>
                  <a:pt x="218987" y="124954"/>
                </a:lnTo>
                <a:lnTo>
                  <a:pt x="218987" y="119019"/>
                </a:lnTo>
                <a:close/>
                <a:moveTo>
                  <a:pt x="231170" y="119019"/>
                </a:moveTo>
                <a:lnTo>
                  <a:pt x="231170" y="124954"/>
                </a:lnTo>
                <a:lnTo>
                  <a:pt x="225234" y="124954"/>
                </a:lnTo>
                <a:lnTo>
                  <a:pt x="225234" y="119019"/>
                </a:lnTo>
                <a:close/>
                <a:moveTo>
                  <a:pt x="237417" y="119019"/>
                </a:moveTo>
                <a:lnTo>
                  <a:pt x="237417" y="124954"/>
                </a:lnTo>
                <a:lnTo>
                  <a:pt x="231481" y="124954"/>
                </a:lnTo>
                <a:lnTo>
                  <a:pt x="231481" y="119019"/>
                </a:lnTo>
                <a:close/>
                <a:moveTo>
                  <a:pt x="243664" y="119019"/>
                </a:moveTo>
                <a:lnTo>
                  <a:pt x="243664" y="124954"/>
                </a:lnTo>
                <a:lnTo>
                  <a:pt x="237729" y="124954"/>
                </a:lnTo>
                <a:lnTo>
                  <a:pt x="237729" y="119019"/>
                </a:lnTo>
                <a:close/>
                <a:moveTo>
                  <a:pt x="249911" y="119019"/>
                </a:moveTo>
                <a:lnTo>
                  <a:pt x="249911" y="124954"/>
                </a:lnTo>
                <a:lnTo>
                  <a:pt x="243977" y="124954"/>
                </a:lnTo>
                <a:lnTo>
                  <a:pt x="243977" y="119019"/>
                </a:lnTo>
                <a:close/>
                <a:moveTo>
                  <a:pt x="256161" y="119019"/>
                </a:moveTo>
                <a:lnTo>
                  <a:pt x="256161" y="124954"/>
                </a:lnTo>
                <a:lnTo>
                  <a:pt x="250225" y="124954"/>
                </a:lnTo>
                <a:lnTo>
                  <a:pt x="250225" y="119019"/>
                </a:lnTo>
                <a:close/>
                <a:moveTo>
                  <a:pt x="262409" y="119019"/>
                </a:moveTo>
                <a:lnTo>
                  <a:pt x="262409" y="124954"/>
                </a:lnTo>
                <a:lnTo>
                  <a:pt x="256474" y="124954"/>
                </a:lnTo>
                <a:lnTo>
                  <a:pt x="256474" y="119019"/>
                </a:lnTo>
                <a:close/>
                <a:moveTo>
                  <a:pt x="268656" y="119019"/>
                </a:moveTo>
                <a:lnTo>
                  <a:pt x="268656" y="124954"/>
                </a:lnTo>
                <a:lnTo>
                  <a:pt x="262721" y="124954"/>
                </a:lnTo>
                <a:lnTo>
                  <a:pt x="262721" y="119019"/>
                </a:lnTo>
                <a:close/>
                <a:moveTo>
                  <a:pt x="274904" y="119019"/>
                </a:moveTo>
                <a:lnTo>
                  <a:pt x="274904" y="124954"/>
                </a:lnTo>
                <a:lnTo>
                  <a:pt x="268968" y="124954"/>
                </a:lnTo>
                <a:lnTo>
                  <a:pt x="268968" y="119019"/>
                </a:lnTo>
                <a:close/>
                <a:moveTo>
                  <a:pt x="6251" y="125266"/>
                </a:moveTo>
                <a:lnTo>
                  <a:pt x="6251" y="131201"/>
                </a:lnTo>
                <a:lnTo>
                  <a:pt x="315" y="131201"/>
                </a:lnTo>
                <a:lnTo>
                  <a:pt x="315" y="125266"/>
                </a:lnTo>
                <a:close/>
                <a:moveTo>
                  <a:pt x="12498" y="125266"/>
                </a:moveTo>
                <a:lnTo>
                  <a:pt x="12498" y="131201"/>
                </a:lnTo>
                <a:lnTo>
                  <a:pt x="6562" y="131201"/>
                </a:lnTo>
                <a:lnTo>
                  <a:pt x="6562" y="125266"/>
                </a:lnTo>
                <a:close/>
                <a:moveTo>
                  <a:pt x="18745" y="125266"/>
                </a:moveTo>
                <a:lnTo>
                  <a:pt x="18745" y="131201"/>
                </a:lnTo>
                <a:lnTo>
                  <a:pt x="12810" y="131201"/>
                </a:lnTo>
                <a:lnTo>
                  <a:pt x="12810" y="125266"/>
                </a:lnTo>
                <a:close/>
                <a:moveTo>
                  <a:pt x="24992" y="125266"/>
                </a:moveTo>
                <a:lnTo>
                  <a:pt x="24992" y="131201"/>
                </a:lnTo>
                <a:lnTo>
                  <a:pt x="19058" y="131201"/>
                </a:lnTo>
                <a:lnTo>
                  <a:pt x="19058" y="125266"/>
                </a:lnTo>
                <a:close/>
                <a:moveTo>
                  <a:pt x="31242" y="125266"/>
                </a:moveTo>
                <a:lnTo>
                  <a:pt x="31242" y="131201"/>
                </a:lnTo>
                <a:lnTo>
                  <a:pt x="25305" y="131201"/>
                </a:lnTo>
                <a:lnTo>
                  <a:pt x="25305" y="125266"/>
                </a:lnTo>
                <a:close/>
                <a:moveTo>
                  <a:pt x="37489" y="125266"/>
                </a:moveTo>
                <a:lnTo>
                  <a:pt x="37489" y="131201"/>
                </a:lnTo>
                <a:lnTo>
                  <a:pt x="31553" y="131201"/>
                </a:lnTo>
                <a:lnTo>
                  <a:pt x="31553" y="125266"/>
                </a:lnTo>
                <a:close/>
                <a:moveTo>
                  <a:pt x="43737" y="125266"/>
                </a:moveTo>
                <a:lnTo>
                  <a:pt x="43737" y="131201"/>
                </a:lnTo>
                <a:lnTo>
                  <a:pt x="37802" y="131201"/>
                </a:lnTo>
                <a:lnTo>
                  <a:pt x="37802" y="125266"/>
                </a:lnTo>
                <a:close/>
                <a:moveTo>
                  <a:pt x="49985" y="125266"/>
                </a:moveTo>
                <a:lnTo>
                  <a:pt x="49985" y="131201"/>
                </a:lnTo>
                <a:lnTo>
                  <a:pt x="44049" y="131201"/>
                </a:lnTo>
                <a:lnTo>
                  <a:pt x="44049" y="125266"/>
                </a:lnTo>
                <a:close/>
                <a:moveTo>
                  <a:pt x="56232" y="125266"/>
                </a:moveTo>
                <a:lnTo>
                  <a:pt x="56232" y="131201"/>
                </a:lnTo>
                <a:lnTo>
                  <a:pt x="50296" y="131201"/>
                </a:lnTo>
                <a:lnTo>
                  <a:pt x="50296" y="125266"/>
                </a:lnTo>
                <a:close/>
                <a:moveTo>
                  <a:pt x="62480" y="125266"/>
                </a:moveTo>
                <a:lnTo>
                  <a:pt x="62480" y="131201"/>
                </a:lnTo>
                <a:lnTo>
                  <a:pt x="56545" y="131201"/>
                </a:lnTo>
                <a:lnTo>
                  <a:pt x="56545" y="125266"/>
                </a:lnTo>
                <a:close/>
                <a:moveTo>
                  <a:pt x="68727" y="125266"/>
                </a:moveTo>
                <a:lnTo>
                  <a:pt x="68727" y="131201"/>
                </a:lnTo>
                <a:lnTo>
                  <a:pt x="62792" y="131201"/>
                </a:lnTo>
                <a:lnTo>
                  <a:pt x="62792" y="125266"/>
                </a:lnTo>
                <a:close/>
                <a:moveTo>
                  <a:pt x="74975" y="125266"/>
                </a:moveTo>
                <a:lnTo>
                  <a:pt x="74975" y="131201"/>
                </a:lnTo>
                <a:lnTo>
                  <a:pt x="69039" y="131201"/>
                </a:lnTo>
                <a:lnTo>
                  <a:pt x="69039" y="125266"/>
                </a:lnTo>
                <a:close/>
                <a:moveTo>
                  <a:pt x="81223" y="125266"/>
                </a:moveTo>
                <a:lnTo>
                  <a:pt x="81223" y="131201"/>
                </a:lnTo>
                <a:lnTo>
                  <a:pt x="75286" y="131201"/>
                </a:lnTo>
                <a:lnTo>
                  <a:pt x="75286" y="125266"/>
                </a:lnTo>
                <a:close/>
                <a:moveTo>
                  <a:pt x="87470" y="125266"/>
                </a:moveTo>
                <a:lnTo>
                  <a:pt x="87470" y="131201"/>
                </a:lnTo>
                <a:lnTo>
                  <a:pt x="81535" y="131201"/>
                </a:lnTo>
                <a:lnTo>
                  <a:pt x="81535" y="125266"/>
                </a:lnTo>
                <a:close/>
                <a:moveTo>
                  <a:pt x="93718" y="125266"/>
                </a:moveTo>
                <a:lnTo>
                  <a:pt x="93718" y="131201"/>
                </a:lnTo>
                <a:lnTo>
                  <a:pt x="87784" y="131201"/>
                </a:lnTo>
                <a:lnTo>
                  <a:pt x="87784" y="125266"/>
                </a:lnTo>
                <a:close/>
                <a:moveTo>
                  <a:pt x="99967" y="125266"/>
                </a:moveTo>
                <a:lnTo>
                  <a:pt x="99967" y="131201"/>
                </a:lnTo>
                <a:lnTo>
                  <a:pt x="94031" y="131201"/>
                </a:lnTo>
                <a:lnTo>
                  <a:pt x="94031" y="125266"/>
                </a:lnTo>
                <a:close/>
                <a:moveTo>
                  <a:pt x="106214" y="125266"/>
                </a:moveTo>
                <a:lnTo>
                  <a:pt x="106214" y="131201"/>
                </a:lnTo>
                <a:lnTo>
                  <a:pt x="100278" y="131201"/>
                </a:lnTo>
                <a:lnTo>
                  <a:pt x="100278" y="125266"/>
                </a:lnTo>
                <a:close/>
                <a:moveTo>
                  <a:pt x="112461" y="125266"/>
                </a:moveTo>
                <a:lnTo>
                  <a:pt x="112461" y="131201"/>
                </a:lnTo>
                <a:lnTo>
                  <a:pt x="106527" y="131201"/>
                </a:lnTo>
                <a:lnTo>
                  <a:pt x="106527" y="125266"/>
                </a:lnTo>
                <a:close/>
                <a:moveTo>
                  <a:pt x="118710" y="125266"/>
                </a:moveTo>
                <a:lnTo>
                  <a:pt x="118710" y="131201"/>
                </a:lnTo>
                <a:lnTo>
                  <a:pt x="112774" y="131201"/>
                </a:lnTo>
                <a:lnTo>
                  <a:pt x="112774" y="125266"/>
                </a:lnTo>
                <a:close/>
                <a:moveTo>
                  <a:pt x="124957" y="125266"/>
                </a:moveTo>
                <a:lnTo>
                  <a:pt x="124957" y="131201"/>
                </a:lnTo>
                <a:lnTo>
                  <a:pt x="119021" y="131201"/>
                </a:lnTo>
                <a:lnTo>
                  <a:pt x="119021" y="125266"/>
                </a:lnTo>
                <a:close/>
                <a:moveTo>
                  <a:pt x="131204" y="125266"/>
                </a:moveTo>
                <a:lnTo>
                  <a:pt x="131204" y="131201"/>
                </a:lnTo>
                <a:lnTo>
                  <a:pt x="125270" y="131201"/>
                </a:lnTo>
                <a:lnTo>
                  <a:pt x="125270" y="125266"/>
                </a:lnTo>
                <a:close/>
                <a:moveTo>
                  <a:pt x="137451" y="125266"/>
                </a:moveTo>
                <a:lnTo>
                  <a:pt x="137451" y="131201"/>
                </a:lnTo>
                <a:lnTo>
                  <a:pt x="131517" y="131201"/>
                </a:lnTo>
                <a:lnTo>
                  <a:pt x="131517" y="125266"/>
                </a:lnTo>
                <a:close/>
                <a:moveTo>
                  <a:pt x="143702" y="125266"/>
                </a:moveTo>
                <a:lnTo>
                  <a:pt x="143702" y="131201"/>
                </a:lnTo>
                <a:lnTo>
                  <a:pt x="137766" y="131201"/>
                </a:lnTo>
                <a:lnTo>
                  <a:pt x="137766" y="125266"/>
                </a:lnTo>
                <a:close/>
                <a:moveTo>
                  <a:pt x="149949" y="125266"/>
                </a:moveTo>
                <a:lnTo>
                  <a:pt x="149949" y="131201"/>
                </a:lnTo>
                <a:lnTo>
                  <a:pt x="144015" y="131201"/>
                </a:lnTo>
                <a:lnTo>
                  <a:pt x="144015" y="125266"/>
                </a:lnTo>
                <a:close/>
                <a:moveTo>
                  <a:pt x="156196" y="125266"/>
                </a:moveTo>
                <a:lnTo>
                  <a:pt x="156196" y="131201"/>
                </a:lnTo>
                <a:lnTo>
                  <a:pt x="150262" y="131201"/>
                </a:lnTo>
                <a:lnTo>
                  <a:pt x="150262" y="125266"/>
                </a:lnTo>
                <a:close/>
                <a:moveTo>
                  <a:pt x="162445" y="125266"/>
                </a:moveTo>
                <a:lnTo>
                  <a:pt x="162445" y="131201"/>
                </a:lnTo>
                <a:lnTo>
                  <a:pt x="156509" y="131201"/>
                </a:lnTo>
                <a:lnTo>
                  <a:pt x="156509" y="125266"/>
                </a:lnTo>
                <a:close/>
                <a:moveTo>
                  <a:pt x="168692" y="125266"/>
                </a:moveTo>
                <a:lnTo>
                  <a:pt x="168692" y="131201"/>
                </a:lnTo>
                <a:lnTo>
                  <a:pt x="162756" y="131201"/>
                </a:lnTo>
                <a:lnTo>
                  <a:pt x="162756" y="125266"/>
                </a:lnTo>
                <a:close/>
                <a:moveTo>
                  <a:pt x="174939" y="125266"/>
                </a:moveTo>
                <a:lnTo>
                  <a:pt x="174939" y="131201"/>
                </a:lnTo>
                <a:lnTo>
                  <a:pt x="169005" y="131201"/>
                </a:lnTo>
                <a:lnTo>
                  <a:pt x="169005" y="125266"/>
                </a:lnTo>
                <a:close/>
                <a:moveTo>
                  <a:pt x="181186" y="125266"/>
                </a:moveTo>
                <a:lnTo>
                  <a:pt x="181186" y="131201"/>
                </a:lnTo>
                <a:lnTo>
                  <a:pt x="175252" y="131201"/>
                </a:lnTo>
                <a:lnTo>
                  <a:pt x="175252" y="125266"/>
                </a:lnTo>
                <a:close/>
                <a:moveTo>
                  <a:pt x="187435" y="125266"/>
                </a:moveTo>
                <a:lnTo>
                  <a:pt x="187435" y="131201"/>
                </a:lnTo>
                <a:lnTo>
                  <a:pt x="181499" y="131201"/>
                </a:lnTo>
                <a:lnTo>
                  <a:pt x="181499" y="125266"/>
                </a:lnTo>
                <a:close/>
                <a:moveTo>
                  <a:pt x="193682" y="125266"/>
                </a:moveTo>
                <a:lnTo>
                  <a:pt x="193682" y="131201"/>
                </a:lnTo>
                <a:lnTo>
                  <a:pt x="187746" y="131201"/>
                </a:lnTo>
                <a:lnTo>
                  <a:pt x="187746" y="125266"/>
                </a:lnTo>
                <a:close/>
                <a:moveTo>
                  <a:pt x="199931" y="125266"/>
                </a:moveTo>
                <a:lnTo>
                  <a:pt x="199931" y="131201"/>
                </a:lnTo>
                <a:lnTo>
                  <a:pt x="193996" y="131201"/>
                </a:lnTo>
                <a:lnTo>
                  <a:pt x="193996" y="125266"/>
                </a:lnTo>
                <a:close/>
                <a:moveTo>
                  <a:pt x="206180" y="125266"/>
                </a:moveTo>
                <a:lnTo>
                  <a:pt x="206180" y="131201"/>
                </a:lnTo>
                <a:lnTo>
                  <a:pt x="200244" y="131201"/>
                </a:lnTo>
                <a:lnTo>
                  <a:pt x="200244" y="125266"/>
                </a:lnTo>
                <a:close/>
                <a:moveTo>
                  <a:pt x="212427" y="125266"/>
                </a:moveTo>
                <a:lnTo>
                  <a:pt x="212427" y="131201"/>
                </a:lnTo>
                <a:lnTo>
                  <a:pt x="206491" y="131201"/>
                </a:lnTo>
                <a:lnTo>
                  <a:pt x="206491" y="125266"/>
                </a:lnTo>
                <a:close/>
                <a:moveTo>
                  <a:pt x="218674" y="125266"/>
                </a:moveTo>
                <a:lnTo>
                  <a:pt x="218674" y="131201"/>
                </a:lnTo>
                <a:lnTo>
                  <a:pt x="212739" y="131201"/>
                </a:lnTo>
                <a:lnTo>
                  <a:pt x="212739" y="125266"/>
                </a:lnTo>
                <a:close/>
                <a:moveTo>
                  <a:pt x="224921" y="125266"/>
                </a:moveTo>
                <a:lnTo>
                  <a:pt x="224921" y="131201"/>
                </a:lnTo>
                <a:lnTo>
                  <a:pt x="218987" y="131201"/>
                </a:lnTo>
                <a:lnTo>
                  <a:pt x="218987" y="125266"/>
                </a:lnTo>
                <a:close/>
                <a:moveTo>
                  <a:pt x="231170" y="125266"/>
                </a:moveTo>
                <a:lnTo>
                  <a:pt x="231170" y="131201"/>
                </a:lnTo>
                <a:lnTo>
                  <a:pt x="225234" y="131201"/>
                </a:lnTo>
                <a:lnTo>
                  <a:pt x="225234" y="125266"/>
                </a:lnTo>
                <a:close/>
                <a:moveTo>
                  <a:pt x="237417" y="125266"/>
                </a:moveTo>
                <a:lnTo>
                  <a:pt x="237417" y="131201"/>
                </a:lnTo>
                <a:lnTo>
                  <a:pt x="231481" y="131201"/>
                </a:lnTo>
                <a:lnTo>
                  <a:pt x="231481" y="125266"/>
                </a:lnTo>
                <a:close/>
                <a:moveTo>
                  <a:pt x="243664" y="125266"/>
                </a:moveTo>
                <a:lnTo>
                  <a:pt x="243664" y="131201"/>
                </a:lnTo>
                <a:lnTo>
                  <a:pt x="237729" y="131201"/>
                </a:lnTo>
                <a:lnTo>
                  <a:pt x="237729" y="125266"/>
                </a:lnTo>
                <a:close/>
                <a:moveTo>
                  <a:pt x="249911" y="125266"/>
                </a:moveTo>
                <a:lnTo>
                  <a:pt x="249911" y="131201"/>
                </a:lnTo>
                <a:lnTo>
                  <a:pt x="243977" y="131201"/>
                </a:lnTo>
                <a:lnTo>
                  <a:pt x="243977" y="125266"/>
                </a:lnTo>
                <a:close/>
                <a:moveTo>
                  <a:pt x="256161" y="125266"/>
                </a:moveTo>
                <a:lnTo>
                  <a:pt x="256161" y="131201"/>
                </a:lnTo>
                <a:lnTo>
                  <a:pt x="250225" y="131201"/>
                </a:lnTo>
                <a:lnTo>
                  <a:pt x="250225" y="125266"/>
                </a:lnTo>
                <a:close/>
                <a:moveTo>
                  <a:pt x="262409" y="125266"/>
                </a:moveTo>
                <a:lnTo>
                  <a:pt x="262409" y="131201"/>
                </a:lnTo>
                <a:lnTo>
                  <a:pt x="256474" y="131201"/>
                </a:lnTo>
                <a:lnTo>
                  <a:pt x="256474" y="125266"/>
                </a:lnTo>
                <a:close/>
                <a:moveTo>
                  <a:pt x="268656" y="125266"/>
                </a:moveTo>
                <a:lnTo>
                  <a:pt x="268656" y="131201"/>
                </a:lnTo>
                <a:lnTo>
                  <a:pt x="262721" y="131201"/>
                </a:lnTo>
                <a:lnTo>
                  <a:pt x="262721" y="125266"/>
                </a:lnTo>
                <a:close/>
                <a:moveTo>
                  <a:pt x="274904" y="125266"/>
                </a:moveTo>
                <a:lnTo>
                  <a:pt x="274904" y="131201"/>
                </a:lnTo>
                <a:lnTo>
                  <a:pt x="268968" y="131201"/>
                </a:lnTo>
                <a:lnTo>
                  <a:pt x="268968" y="125266"/>
                </a:lnTo>
                <a:close/>
                <a:moveTo>
                  <a:pt x="6251" y="131513"/>
                </a:moveTo>
                <a:lnTo>
                  <a:pt x="6251" y="137449"/>
                </a:lnTo>
                <a:lnTo>
                  <a:pt x="315" y="137449"/>
                </a:lnTo>
                <a:lnTo>
                  <a:pt x="315" y="131513"/>
                </a:lnTo>
                <a:close/>
                <a:moveTo>
                  <a:pt x="12498" y="131513"/>
                </a:moveTo>
                <a:lnTo>
                  <a:pt x="12498" y="137449"/>
                </a:lnTo>
                <a:lnTo>
                  <a:pt x="6562" y="137449"/>
                </a:lnTo>
                <a:lnTo>
                  <a:pt x="6562" y="131513"/>
                </a:lnTo>
                <a:close/>
                <a:moveTo>
                  <a:pt x="18745" y="131513"/>
                </a:moveTo>
                <a:lnTo>
                  <a:pt x="18745" y="137449"/>
                </a:lnTo>
                <a:lnTo>
                  <a:pt x="12810" y="137449"/>
                </a:lnTo>
                <a:lnTo>
                  <a:pt x="12810" y="131513"/>
                </a:lnTo>
                <a:close/>
                <a:moveTo>
                  <a:pt x="24992" y="131513"/>
                </a:moveTo>
                <a:lnTo>
                  <a:pt x="24992" y="137449"/>
                </a:lnTo>
                <a:lnTo>
                  <a:pt x="19058" y="137449"/>
                </a:lnTo>
                <a:lnTo>
                  <a:pt x="19058" y="131513"/>
                </a:lnTo>
                <a:close/>
                <a:moveTo>
                  <a:pt x="31241" y="131513"/>
                </a:moveTo>
                <a:lnTo>
                  <a:pt x="31241" y="137449"/>
                </a:lnTo>
                <a:lnTo>
                  <a:pt x="25305" y="137449"/>
                </a:lnTo>
                <a:lnTo>
                  <a:pt x="25305" y="131513"/>
                </a:lnTo>
                <a:close/>
                <a:moveTo>
                  <a:pt x="37489" y="131513"/>
                </a:moveTo>
                <a:lnTo>
                  <a:pt x="37489" y="137449"/>
                </a:lnTo>
                <a:lnTo>
                  <a:pt x="31553" y="137449"/>
                </a:lnTo>
                <a:lnTo>
                  <a:pt x="31553" y="131513"/>
                </a:lnTo>
                <a:close/>
                <a:moveTo>
                  <a:pt x="43737" y="131513"/>
                </a:moveTo>
                <a:lnTo>
                  <a:pt x="43737" y="137449"/>
                </a:lnTo>
                <a:lnTo>
                  <a:pt x="37802" y="137449"/>
                </a:lnTo>
                <a:lnTo>
                  <a:pt x="37802" y="131513"/>
                </a:lnTo>
                <a:close/>
                <a:moveTo>
                  <a:pt x="49985" y="131513"/>
                </a:moveTo>
                <a:lnTo>
                  <a:pt x="49985" y="137449"/>
                </a:lnTo>
                <a:lnTo>
                  <a:pt x="44049" y="137449"/>
                </a:lnTo>
                <a:lnTo>
                  <a:pt x="44049" y="131513"/>
                </a:lnTo>
                <a:close/>
                <a:moveTo>
                  <a:pt x="56232" y="131513"/>
                </a:moveTo>
                <a:lnTo>
                  <a:pt x="56232" y="137449"/>
                </a:lnTo>
                <a:lnTo>
                  <a:pt x="50296" y="137449"/>
                </a:lnTo>
                <a:lnTo>
                  <a:pt x="50296" y="131513"/>
                </a:lnTo>
                <a:close/>
                <a:moveTo>
                  <a:pt x="62480" y="131513"/>
                </a:moveTo>
                <a:lnTo>
                  <a:pt x="62480" y="137449"/>
                </a:lnTo>
                <a:lnTo>
                  <a:pt x="56545" y="137449"/>
                </a:lnTo>
                <a:lnTo>
                  <a:pt x="56545" y="131513"/>
                </a:lnTo>
                <a:close/>
                <a:moveTo>
                  <a:pt x="68727" y="131513"/>
                </a:moveTo>
                <a:lnTo>
                  <a:pt x="68727" y="137449"/>
                </a:lnTo>
                <a:lnTo>
                  <a:pt x="62792" y="137449"/>
                </a:lnTo>
                <a:lnTo>
                  <a:pt x="62792" y="131513"/>
                </a:lnTo>
                <a:close/>
                <a:moveTo>
                  <a:pt x="74975" y="131513"/>
                </a:moveTo>
                <a:lnTo>
                  <a:pt x="74975" y="137449"/>
                </a:lnTo>
                <a:lnTo>
                  <a:pt x="69039" y="137449"/>
                </a:lnTo>
                <a:lnTo>
                  <a:pt x="69039" y="131513"/>
                </a:lnTo>
                <a:close/>
                <a:moveTo>
                  <a:pt x="81223" y="131513"/>
                </a:moveTo>
                <a:lnTo>
                  <a:pt x="81223" y="137449"/>
                </a:lnTo>
                <a:lnTo>
                  <a:pt x="75286" y="137449"/>
                </a:lnTo>
                <a:lnTo>
                  <a:pt x="75286" y="131513"/>
                </a:lnTo>
                <a:close/>
                <a:moveTo>
                  <a:pt x="87470" y="131513"/>
                </a:moveTo>
                <a:lnTo>
                  <a:pt x="87470" y="137449"/>
                </a:lnTo>
                <a:lnTo>
                  <a:pt x="81535" y="137449"/>
                </a:lnTo>
                <a:lnTo>
                  <a:pt x="81535" y="131513"/>
                </a:lnTo>
                <a:close/>
                <a:moveTo>
                  <a:pt x="93718" y="131513"/>
                </a:moveTo>
                <a:lnTo>
                  <a:pt x="93718" y="137449"/>
                </a:lnTo>
                <a:lnTo>
                  <a:pt x="87784" y="137449"/>
                </a:lnTo>
                <a:lnTo>
                  <a:pt x="87784" y="131513"/>
                </a:lnTo>
                <a:close/>
                <a:moveTo>
                  <a:pt x="99967" y="131513"/>
                </a:moveTo>
                <a:lnTo>
                  <a:pt x="99967" y="137449"/>
                </a:lnTo>
                <a:lnTo>
                  <a:pt x="94031" y="137449"/>
                </a:lnTo>
                <a:lnTo>
                  <a:pt x="94031" y="131513"/>
                </a:lnTo>
                <a:close/>
                <a:moveTo>
                  <a:pt x="106214" y="131513"/>
                </a:moveTo>
                <a:lnTo>
                  <a:pt x="106214" y="137449"/>
                </a:lnTo>
                <a:lnTo>
                  <a:pt x="100278" y="137449"/>
                </a:lnTo>
                <a:lnTo>
                  <a:pt x="100278" y="131513"/>
                </a:lnTo>
                <a:close/>
                <a:moveTo>
                  <a:pt x="112461" y="131513"/>
                </a:moveTo>
                <a:lnTo>
                  <a:pt x="112461" y="137449"/>
                </a:lnTo>
                <a:lnTo>
                  <a:pt x="106527" y="137449"/>
                </a:lnTo>
                <a:lnTo>
                  <a:pt x="106527" y="131513"/>
                </a:lnTo>
                <a:close/>
                <a:moveTo>
                  <a:pt x="118710" y="131513"/>
                </a:moveTo>
                <a:lnTo>
                  <a:pt x="118710" y="137449"/>
                </a:lnTo>
                <a:lnTo>
                  <a:pt x="112774" y="137449"/>
                </a:lnTo>
                <a:lnTo>
                  <a:pt x="112774" y="131513"/>
                </a:lnTo>
                <a:close/>
                <a:moveTo>
                  <a:pt x="124957" y="131513"/>
                </a:moveTo>
                <a:lnTo>
                  <a:pt x="124957" y="137449"/>
                </a:lnTo>
                <a:lnTo>
                  <a:pt x="119021" y="137449"/>
                </a:lnTo>
                <a:lnTo>
                  <a:pt x="119021" y="131513"/>
                </a:lnTo>
                <a:close/>
                <a:moveTo>
                  <a:pt x="131204" y="131513"/>
                </a:moveTo>
                <a:lnTo>
                  <a:pt x="131204" y="137449"/>
                </a:lnTo>
                <a:lnTo>
                  <a:pt x="125270" y="137449"/>
                </a:lnTo>
                <a:lnTo>
                  <a:pt x="125270" y="131513"/>
                </a:lnTo>
                <a:close/>
                <a:moveTo>
                  <a:pt x="137451" y="131513"/>
                </a:moveTo>
                <a:lnTo>
                  <a:pt x="137451" y="137449"/>
                </a:lnTo>
                <a:lnTo>
                  <a:pt x="131517" y="137449"/>
                </a:lnTo>
                <a:lnTo>
                  <a:pt x="131517" y="131513"/>
                </a:lnTo>
                <a:close/>
                <a:moveTo>
                  <a:pt x="143702" y="131513"/>
                </a:moveTo>
                <a:lnTo>
                  <a:pt x="143702" y="137449"/>
                </a:lnTo>
                <a:lnTo>
                  <a:pt x="137766" y="137449"/>
                </a:lnTo>
                <a:lnTo>
                  <a:pt x="137766" y="131513"/>
                </a:lnTo>
                <a:close/>
                <a:moveTo>
                  <a:pt x="149949" y="131513"/>
                </a:moveTo>
                <a:lnTo>
                  <a:pt x="149949" y="137449"/>
                </a:lnTo>
                <a:lnTo>
                  <a:pt x="144015" y="137449"/>
                </a:lnTo>
                <a:lnTo>
                  <a:pt x="144015" y="131513"/>
                </a:lnTo>
                <a:close/>
                <a:moveTo>
                  <a:pt x="156196" y="131513"/>
                </a:moveTo>
                <a:lnTo>
                  <a:pt x="156196" y="137449"/>
                </a:lnTo>
                <a:lnTo>
                  <a:pt x="150262" y="137449"/>
                </a:lnTo>
                <a:lnTo>
                  <a:pt x="150262" y="131513"/>
                </a:lnTo>
                <a:close/>
                <a:moveTo>
                  <a:pt x="162445" y="131513"/>
                </a:moveTo>
                <a:lnTo>
                  <a:pt x="162445" y="137449"/>
                </a:lnTo>
                <a:lnTo>
                  <a:pt x="156509" y="137449"/>
                </a:lnTo>
                <a:lnTo>
                  <a:pt x="156509" y="131513"/>
                </a:lnTo>
                <a:close/>
                <a:moveTo>
                  <a:pt x="168692" y="131513"/>
                </a:moveTo>
                <a:lnTo>
                  <a:pt x="168692" y="137449"/>
                </a:lnTo>
                <a:lnTo>
                  <a:pt x="162756" y="137449"/>
                </a:lnTo>
                <a:lnTo>
                  <a:pt x="162756" y="131513"/>
                </a:lnTo>
                <a:close/>
                <a:moveTo>
                  <a:pt x="174939" y="131513"/>
                </a:moveTo>
                <a:lnTo>
                  <a:pt x="174939" y="137449"/>
                </a:lnTo>
                <a:lnTo>
                  <a:pt x="169005" y="137449"/>
                </a:lnTo>
                <a:lnTo>
                  <a:pt x="169005" y="131513"/>
                </a:lnTo>
                <a:close/>
                <a:moveTo>
                  <a:pt x="181186" y="131513"/>
                </a:moveTo>
                <a:lnTo>
                  <a:pt x="181186" y="137449"/>
                </a:lnTo>
                <a:lnTo>
                  <a:pt x="175252" y="137449"/>
                </a:lnTo>
                <a:lnTo>
                  <a:pt x="175252" y="131513"/>
                </a:lnTo>
                <a:close/>
                <a:moveTo>
                  <a:pt x="187433" y="131513"/>
                </a:moveTo>
                <a:lnTo>
                  <a:pt x="187433" y="137449"/>
                </a:lnTo>
                <a:lnTo>
                  <a:pt x="181499" y="137449"/>
                </a:lnTo>
                <a:lnTo>
                  <a:pt x="181499" y="131513"/>
                </a:lnTo>
                <a:close/>
                <a:moveTo>
                  <a:pt x="193682" y="131513"/>
                </a:moveTo>
                <a:lnTo>
                  <a:pt x="193682" y="137449"/>
                </a:lnTo>
                <a:lnTo>
                  <a:pt x="187746" y="137449"/>
                </a:lnTo>
                <a:lnTo>
                  <a:pt x="187746" y="131513"/>
                </a:lnTo>
                <a:close/>
                <a:moveTo>
                  <a:pt x="199931" y="131513"/>
                </a:moveTo>
                <a:lnTo>
                  <a:pt x="199931" y="137449"/>
                </a:lnTo>
                <a:lnTo>
                  <a:pt x="193996" y="137449"/>
                </a:lnTo>
                <a:lnTo>
                  <a:pt x="193996" y="131513"/>
                </a:lnTo>
                <a:close/>
                <a:moveTo>
                  <a:pt x="206180" y="131513"/>
                </a:moveTo>
                <a:lnTo>
                  <a:pt x="206180" y="137449"/>
                </a:lnTo>
                <a:lnTo>
                  <a:pt x="200244" y="137449"/>
                </a:lnTo>
                <a:lnTo>
                  <a:pt x="200244" y="131513"/>
                </a:lnTo>
                <a:close/>
                <a:moveTo>
                  <a:pt x="212427" y="131513"/>
                </a:moveTo>
                <a:lnTo>
                  <a:pt x="212427" y="137449"/>
                </a:lnTo>
                <a:lnTo>
                  <a:pt x="206491" y="137449"/>
                </a:lnTo>
                <a:lnTo>
                  <a:pt x="206491" y="131513"/>
                </a:lnTo>
                <a:close/>
                <a:moveTo>
                  <a:pt x="218674" y="131513"/>
                </a:moveTo>
                <a:lnTo>
                  <a:pt x="218674" y="137449"/>
                </a:lnTo>
                <a:lnTo>
                  <a:pt x="212739" y="137449"/>
                </a:lnTo>
                <a:lnTo>
                  <a:pt x="212739" y="131513"/>
                </a:lnTo>
                <a:close/>
                <a:moveTo>
                  <a:pt x="224921" y="131513"/>
                </a:moveTo>
                <a:lnTo>
                  <a:pt x="224921" y="137449"/>
                </a:lnTo>
                <a:lnTo>
                  <a:pt x="218987" y="137449"/>
                </a:lnTo>
                <a:lnTo>
                  <a:pt x="218987" y="131513"/>
                </a:lnTo>
                <a:close/>
                <a:moveTo>
                  <a:pt x="231170" y="131513"/>
                </a:moveTo>
                <a:lnTo>
                  <a:pt x="231170" y="137449"/>
                </a:lnTo>
                <a:lnTo>
                  <a:pt x="225234" y="137449"/>
                </a:lnTo>
                <a:lnTo>
                  <a:pt x="225234" y="131513"/>
                </a:lnTo>
                <a:close/>
                <a:moveTo>
                  <a:pt x="237417" y="131513"/>
                </a:moveTo>
                <a:lnTo>
                  <a:pt x="237417" y="137449"/>
                </a:lnTo>
                <a:lnTo>
                  <a:pt x="231481" y="137449"/>
                </a:lnTo>
                <a:lnTo>
                  <a:pt x="231481" y="131513"/>
                </a:lnTo>
                <a:close/>
                <a:moveTo>
                  <a:pt x="243664" y="131513"/>
                </a:moveTo>
                <a:lnTo>
                  <a:pt x="243664" y="137449"/>
                </a:lnTo>
                <a:lnTo>
                  <a:pt x="237729" y="137449"/>
                </a:lnTo>
                <a:lnTo>
                  <a:pt x="237729" y="131513"/>
                </a:lnTo>
                <a:close/>
                <a:moveTo>
                  <a:pt x="249911" y="131513"/>
                </a:moveTo>
                <a:lnTo>
                  <a:pt x="249911" y="137449"/>
                </a:lnTo>
                <a:lnTo>
                  <a:pt x="243977" y="137449"/>
                </a:lnTo>
                <a:lnTo>
                  <a:pt x="243977" y="131513"/>
                </a:lnTo>
                <a:close/>
                <a:moveTo>
                  <a:pt x="256161" y="131513"/>
                </a:moveTo>
                <a:lnTo>
                  <a:pt x="256161" y="137449"/>
                </a:lnTo>
                <a:lnTo>
                  <a:pt x="250225" y="137449"/>
                </a:lnTo>
                <a:lnTo>
                  <a:pt x="250225" y="131513"/>
                </a:lnTo>
                <a:close/>
                <a:moveTo>
                  <a:pt x="262409" y="131513"/>
                </a:moveTo>
                <a:lnTo>
                  <a:pt x="262409" y="137449"/>
                </a:lnTo>
                <a:lnTo>
                  <a:pt x="256474" y="137449"/>
                </a:lnTo>
                <a:lnTo>
                  <a:pt x="256474" y="131513"/>
                </a:lnTo>
                <a:close/>
                <a:moveTo>
                  <a:pt x="268656" y="131513"/>
                </a:moveTo>
                <a:lnTo>
                  <a:pt x="268656" y="137449"/>
                </a:lnTo>
                <a:lnTo>
                  <a:pt x="262721" y="137449"/>
                </a:lnTo>
                <a:lnTo>
                  <a:pt x="262721" y="131513"/>
                </a:lnTo>
                <a:close/>
                <a:moveTo>
                  <a:pt x="274904" y="131513"/>
                </a:moveTo>
                <a:lnTo>
                  <a:pt x="274904" y="137449"/>
                </a:lnTo>
                <a:lnTo>
                  <a:pt x="268968" y="137449"/>
                </a:lnTo>
                <a:lnTo>
                  <a:pt x="268968" y="131513"/>
                </a:lnTo>
                <a:close/>
                <a:moveTo>
                  <a:pt x="6251" y="137760"/>
                </a:moveTo>
                <a:lnTo>
                  <a:pt x="6251" y="143697"/>
                </a:lnTo>
                <a:lnTo>
                  <a:pt x="315" y="143697"/>
                </a:lnTo>
                <a:lnTo>
                  <a:pt x="315" y="137760"/>
                </a:lnTo>
                <a:close/>
                <a:moveTo>
                  <a:pt x="12498" y="137760"/>
                </a:moveTo>
                <a:lnTo>
                  <a:pt x="12498" y="143697"/>
                </a:lnTo>
                <a:lnTo>
                  <a:pt x="6562" y="143697"/>
                </a:lnTo>
                <a:lnTo>
                  <a:pt x="6562" y="137760"/>
                </a:lnTo>
                <a:close/>
                <a:moveTo>
                  <a:pt x="18745" y="137760"/>
                </a:moveTo>
                <a:lnTo>
                  <a:pt x="18745" y="143697"/>
                </a:lnTo>
                <a:lnTo>
                  <a:pt x="12810" y="143697"/>
                </a:lnTo>
                <a:lnTo>
                  <a:pt x="12810" y="137760"/>
                </a:lnTo>
                <a:close/>
                <a:moveTo>
                  <a:pt x="24992" y="137760"/>
                </a:moveTo>
                <a:lnTo>
                  <a:pt x="24992" y="143697"/>
                </a:lnTo>
                <a:lnTo>
                  <a:pt x="19058" y="143697"/>
                </a:lnTo>
                <a:lnTo>
                  <a:pt x="19058" y="137760"/>
                </a:lnTo>
                <a:close/>
                <a:moveTo>
                  <a:pt x="31241" y="137760"/>
                </a:moveTo>
                <a:lnTo>
                  <a:pt x="31241" y="143697"/>
                </a:lnTo>
                <a:lnTo>
                  <a:pt x="25305" y="143697"/>
                </a:lnTo>
                <a:lnTo>
                  <a:pt x="25305" y="137760"/>
                </a:lnTo>
                <a:close/>
                <a:moveTo>
                  <a:pt x="37489" y="137760"/>
                </a:moveTo>
                <a:lnTo>
                  <a:pt x="37489" y="143697"/>
                </a:lnTo>
                <a:lnTo>
                  <a:pt x="31553" y="143697"/>
                </a:lnTo>
                <a:lnTo>
                  <a:pt x="31553" y="137760"/>
                </a:lnTo>
                <a:close/>
                <a:moveTo>
                  <a:pt x="43737" y="137760"/>
                </a:moveTo>
                <a:lnTo>
                  <a:pt x="43737" y="143697"/>
                </a:lnTo>
                <a:lnTo>
                  <a:pt x="37802" y="143697"/>
                </a:lnTo>
                <a:lnTo>
                  <a:pt x="37802" y="137760"/>
                </a:lnTo>
                <a:close/>
                <a:moveTo>
                  <a:pt x="49985" y="137760"/>
                </a:moveTo>
                <a:lnTo>
                  <a:pt x="49985" y="143697"/>
                </a:lnTo>
                <a:lnTo>
                  <a:pt x="44049" y="143697"/>
                </a:lnTo>
                <a:lnTo>
                  <a:pt x="44049" y="137760"/>
                </a:lnTo>
                <a:close/>
                <a:moveTo>
                  <a:pt x="56232" y="137760"/>
                </a:moveTo>
                <a:lnTo>
                  <a:pt x="56232" y="143697"/>
                </a:lnTo>
                <a:lnTo>
                  <a:pt x="50296" y="143697"/>
                </a:lnTo>
                <a:lnTo>
                  <a:pt x="50296" y="137760"/>
                </a:lnTo>
                <a:close/>
                <a:moveTo>
                  <a:pt x="62480" y="137760"/>
                </a:moveTo>
                <a:lnTo>
                  <a:pt x="62480" y="143697"/>
                </a:lnTo>
                <a:lnTo>
                  <a:pt x="56545" y="143697"/>
                </a:lnTo>
                <a:lnTo>
                  <a:pt x="56545" y="137760"/>
                </a:lnTo>
                <a:close/>
                <a:moveTo>
                  <a:pt x="68727" y="137760"/>
                </a:moveTo>
                <a:lnTo>
                  <a:pt x="68727" y="143697"/>
                </a:lnTo>
                <a:lnTo>
                  <a:pt x="62792" y="143697"/>
                </a:lnTo>
                <a:lnTo>
                  <a:pt x="62792" y="137760"/>
                </a:lnTo>
                <a:close/>
                <a:moveTo>
                  <a:pt x="74975" y="137760"/>
                </a:moveTo>
                <a:lnTo>
                  <a:pt x="74975" y="143697"/>
                </a:lnTo>
                <a:lnTo>
                  <a:pt x="69039" y="143697"/>
                </a:lnTo>
                <a:lnTo>
                  <a:pt x="69039" y="137760"/>
                </a:lnTo>
                <a:close/>
                <a:moveTo>
                  <a:pt x="81223" y="137760"/>
                </a:moveTo>
                <a:lnTo>
                  <a:pt x="81223" y="143697"/>
                </a:lnTo>
                <a:lnTo>
                  <a:pt x="75286" y="143697"/>
                </a:lnTo>
                <a:lnTo>
                  <a:pt x="75286" y="137760"/>
                </a:lnTo>
                <a:close/>
                <a:moveTo>
                  <a:pt x="87470" y="137760"/>
                </a:moveTo>
                <a:lnTo>
                  <a:pt x="87470" y="143697"/>
                </a:lnTo>
                <a:lnTo>
                  <a:pt x="81535" y="143697"/>
                </a:lnTo>
                <a:lnTo>
                  <a:pt x="81535" y="137760"/>
                </a:lnTo>
                <a:close/>
                <a:moveTo>
                  <a:pt x="93718" y="137760"/>
                </a:moveTo>
                <a:lnTo>
                  <a:pt x="93718" y="143697"/>
                </a:lnTo>
                <a:lnTo>
                  <a:pt x="87784" y="143697"/>
                </a:lnTo>
                <a:lnTo>
                  <a:pt x="87784" y="137760"/>
                </a:lnTo>
                <a:close/>
                <a:moveTo>
                  <a:pt x="99967" y="137760"/>
                </a:moveTo>
                <a:lnTo>
                  <a:pt x="99967" y="143697"/>
                </a:lnTo>
                <a:lnTo>
                  <a:pt x="94031" y="143697"/>
                </a:lnTo>
                <a:lnTo>
                  <a:pt x="94031" y="137760"/>
                </a:lnTo>
                <a:close/>
                <a:moveTo>
                  <a:pt x="106214" y="137760"/>
                </a:moveTo>
                <a:lnTo>
                  <a:pt x="106214" y="143697"/>
                </a:lnTo>
                <a:lnTo>
                  <a:pt x="100278" y="143697"/>
                </a:lnTo>
                <a:lnTo>
                  <a:pt x="100278" y="137760"/>
                </a:lnTo>
                <a:close/>
                <a:moveTo>
                  <a:pt x="112461" y="137760"/>
                </a:moveTo>
                <a:lnTo>
                  <a:pt x="112461" y="143697"/>
                </a:lnTo>
                <a:lnTo>
                  <a:pt x="106527" y="143697"/>
                </a:lnTo>
                <a:lnTo>
                  <a:pt x="106527" y="137760"/>
                </a:lnTo>
                <a:close/>
                <a:moveTo>
                  <a:pt x="118710" y="137760"/>
                </a:moveTo>
                <a:lnTo>
                  <a:pt x="118710" y="143697"/>
                </a:lnTo>
                <a:lnTo>
                  <a:pt x="112774" y="143697"/>
                </a:lnTo>
                <a:lnTo>
                  <a:pt x="112774" y="137760"/>
                </a:lnTo>
                <a:close/>
                <a:moveTo>
                  <a:pt x="124957" y="137760"/>
                </a:moveTo>
                <a:lnTo>
                  <a:pt x="124957" y="143697"/>
                </a:lnTo>
                <a:lnTo>
                  <a:pt x="119021" y="143697"/>
                </a:lnTo>
                <a:lnTo>
                  <a:pt x="119021" y="137760"/>
                </a:lnTo>
                <a:close/>
                <a:moveTo>
                  <a:pt x="131204" y="137760"/>
                </a:moveTo>
                <a:lnTo>
                  <a:pt x="131204" y="143697"/>
                </a:lnTo>
                <a:lnTo>
                  <a:pt x="125270" y="143697"/>
                </a:lnTo>
                <a:lnTo>
                  <a:pt x="125270" y="137760"/>
                </a:lnTo>
                <a:close/>
                <a:moveTo>
                  <a:pt x="137451" y="137760"/>
                </a:moveTo>
                <a:lnTo>
                  <a:pt x="137451" y="143697"/>
                </a:lnTo>
                <a:lnTo>
                  <a:pt x="131517" y="143697"/>
                </a:lnTo>
                <a:lnTo>
                  <a:pt x="131517" y="137760"/>
                </a:lnTo>
                <a:close/>
                <a:moveTo>
                  <a:pt x="143702" y="137760"/>
                </a:moveTo>
                <a:lnTo>
                  <a:pt x="143702" y="143697"/>
                </a:lnTo>
                <a:lnTo>
                  <a:pt x="137766" y="143697"/>
                </a:lnTo>
                <a:lnTo>
                  <a:pt x="137766" y="137760"/>
                </a:lnTo>
                <a:close/>
                <a:moveTo>
                  <a:pt x="149949" y="137760"/>
                </a:moveTo>
                <a:lnTo>
                  <a:pt x="149949" y="143697"/>
                </a:lnTo>
                <a:lnTo>
                  <a:pt x="144015" y="143697"/>
                </a:lnTo>
                <a:lnTo>
                  <a:pt x="144015" y="137760"/>
                </a:lnTo>
                <a:close/>
                <a:moveTo>
                  <a:pt x="156196" y="137760"/>
                </a:moveTo>
                <a:lnTo>
                  <a:pt x="156196" y="143697"/>
                </a:lnTo>
                <a:lnTo>
                  <a:pt x="150262" y="143697"/>
                </a:lnTo>
                <a:lnTo>
                  <a:pt x="150262" y="137760"/>
                </a:lnTo>
                <a:close/>
                <a:moveTo>
                  <a:pt x="162445" y="137760"/>
                </a:moveTo>
                <a:lnTo>
                  <a:pt x="162445" y="143697"/>
                </a:lnTo>
                <a:lnTo>
                  <a:pt x="156509" y="143697"/>
                </a:lnTo>
                <a:lnTo>
                  <a:pt x="156509" y="137760"/>
                </a:lnTo>
                <a:close/>
                <a:moveTo>
                  <a:pt x="168692" y="137760"/>
                </a:moveTo>
                <a:lnTo>
                  <a:pt x="168692" y="143697"/>
                </a:lnTo>
                <a:lnTo>
                  <a:pt x="162756" y="143697"/>
                </a:lnTo>
                <a:lnTo>
                  <a:pt x="162756" y="137760"/>
                </a:lnTo>
                <a:close/>
                <a:moveTo>
                  <a:pt x="174939" y="137760"/>
                </a:moveTo>
                <a:lnTo>
                  <a:pt x="174939" y="143697"/>
                </a:lnTo>
                <a:lnTo>
                  <a:pt x="169005" y="143697"/>
                </a:lnTo>
                <a:lnTo>
                  <a:pt x="169005" y="137760"/>
                </a:lnTo>
                <a:close/>
                <a:moveTo>
                  <a:pt x="181186" y="137760"/>
                </a:moveTo>
                <a:lnTo>
                  <a:pt x="181186" y="143697"/>
                </a:lnTo>
                <a:lnTo>
                  <a:pt x="175252" y="143697"/>
                </a:lnTo>
                <a:lnTo>
                  <a:pt x="175252" y="137760"/>
                </a:lnTo>
                <a:close/>
                <a:moveTo>
                  <a:pt x="187433" y="137760"/>
                </a:moveTo>
                <a:lnTo>
                  <a:pt x="187433" y="143697"/>
                </a:lnTo>
                <a:lnTo>
                  <a:pt x="181499" y="143697"/>
                </a:lnTo>
                <a:lnTo>
                  <a:pt x="181499" y="137760"/>
                </a:lnTo>
                <a:close/>
                <a:moveTo>
                  <a:pt x="193682" y="137760"/>
                </a:moveTo>
                <a:lnTo>
                  <a:pt x="193682" y="143697"/>
                </a:lnTo>
                <a:lnTo>
                  <a:pt x="187746" y="143697"/>
                </a:lnTo>
                <a:lnTo>
                  <a:pt x="187746" y="137760"/>
                </a:lnTo>
                <a:close/>
                <a:moveTo>
                  <a:pt x="199931" y="137760"/>
                </a:moveTo>
                <a:lnTo>
                  <a:pt x="199931" y="143697"/>
                </a:lnTo>
                <a:lnTo>
                  <a:pt x="193996" y="143697"/>
                </a:lnTo>
                <a:lnTo>
                  <a:pt x="193996" y="137760"/>
                </a:lnTo>
                <a:close/>
                <a:moveTo>
                  <a:pt x="206180" y="137760"/>
                </a:moveTo>
                <a:lnTo>
                  <a:pt x="206180" y="143697"/>
                </a:lnTo>
                <a:lnTo>
                  <a:pt x="200244" y="143697"/>
                </a:lnTo>
                <a:lnTo>
                  <a:pt x="200244" y="137760"/>
                </a:lnTo>
                <a:close/>
                <a:moveTo>
                  <a:pt x="212427" y="137760"/>
                </a:moveTo>
                <a:lnTo>
                  <a:pt x="212427" y="143697"/>
                </a:lnTo>
                <a:lnTo>
                  <a:pt x="206491" y="143697"/>
                </a:lnTo>
                <a:lnTo>
                  <a:pt x="206491" y="137760"/>
                </a:lnTo>
                <a:close/>
                <a:moveTo>
                  <a:pt x="218674" y="137760"/>
                </a:moveTo>
                <a:lnTo>
                  <a:pt x="218674" y="143697"/>
                </a:lnTo>
                <a:lnTo>
                  <a:pt x="212739" y="143697"/>
                </a:lnTo>
                <a:lnTo>
                  <a:pt x="212739" y="137760"/>
                </a:lnTo>
                <a:close/>
                <a:moveTo>
                  <a:pt x="224921" y="137760"/>
                </a:moveTo>
                <a:lnTo>
                  <a:pt x="224921" y="143697"/>
                </a:lnTo>
                <a:lnTo>
                  <a:pt x="218987" y="143697"/>
                </a:lnTo>
                <a:lnTo>
                  <a:pt x="218987" y="137760"/>
                </a:lnTo>
                <a:close/>
                <a:moveTo>
                  <a:pt x="231170" y="137760"/>
                </a:moveTo>
                <a:lnTo>
                  <a:pt x="231170" y="143697"/>
                </a:lnTo>
                <a:lnTo>
                  <a:pt x="225234" y="143697"/>
                </a:lnTo>
                <a:lnTo>
                  <a:pt x="225234" y="137760"/>
                </a:lnTo>
                <a:close/>
                <a:moveTo>
                  <a:pt x="237417" y="137760"/>
                </a:moveTo>
                <a:lnTo>
                  <a:pt x="237417" y="143697"/>
                </a:lnTo>
                <a:lnTo>
                  <a:pt x="231481" y="143697"/>
                </a:lnTo>
                <a:lnTo>
                  <a:pt x="231481" y="137760"/>
                </a:lnTo>
                <a:close/>
                <a:moveTo>
                  <a:pt x="243664" y="137760"/>
                </a:moveTo>
                <a:lnTo>
                  <a:pt x="243664" y="143697"/>
                </a:lnTo>
                <a:lnTo>
                  <a:pt x="237729" y="143697"/>
                </a:lnTo>
                <a:lnTo>
                  <a:pt x="237729" y="137760"/>
                </a:lnTo>
                <a:close/>
                <a:moveTo>
                  <a:pt x="249911" y="137760"/>
                </a:moveTo>
                <a:lnTo>
                  <a:pt x="249911" y="143697"/>
                </a:lnTo>
                <a:lnTo>
                  <a:pt x="243977" y="143697"/>
                </a:lnTo>
                <a:lnTo>
                  <a:pt x="243977" y="137760"/>
                </a:lnTo>
                <a:close/>
                <a:moveTo>
                  <a:pt x="256161" y="137760"/>
                </a:moveTo>
                <a:lnTo>
                  <a:pt x="256161" y="143697"/>
                </a:lnTo>
                <a:lnTo>
                  <a:pt x="250225" y="143697"/>
                </a:lnTo>
                <a:lnTo>
                  <a:pt x="250225" y="137760"/>
                </a:lnTo>
                <a:close/>
                <a:moveTo>
                  <a:pt x="262409" y="137760"/>
                </a:moveTo>
                <a:lnTo>
                  <a:pt x="262409" y="143697"/>
                </a:lnTo>
                <a:lnTo>
                  <a:pt x="256474" y="143697"/>
                </a:lnTo>
                <a:lnTo>
                  <a:pt x="256474" y="137760"/>
                </a:lnTo>
                <a:close/>
                <a:moveTo>
                  <a:pt x="268656" y="137760"/>
                </a:moveTo>
                <a:lnTo>
                  <a:pt x="268656" y="143697"/>
                </a:lnTo>
                <a:lnTo>
                  <a:pt x="262721" y="143697"/>
                </a:lnTo>
                <a:lnTo>
                  <a:pt x="262721" y="137760"/>
                </a:lnTo>
                <a:close/>
                <a:moveTo>
                  <a:pt x="274904" y="137760"/>
                </a:moveTo>
                <a:lnTo>
                  <a:pt x="274904" y="143697"/>
                </a:lnTo>
                <a:lnTo>
                  <a:pt x="268968" y="143697"/>
                </a:lnTo>
                <a:lnTo>
                  <a:pt x="268968" y="137760"/>
                </a:lnTo>
                <a:close/>
                <a:moveTo>
                  <a:pt x="6251" y="144011"/>
                </a:moveTo>
                <a:lnTo>
                  <a:pt x="6251" y="149945"/>
                </a:lnTo>
                <a:lnTo>
                  <a:pt x="315" y="149945"/>
                </a:lnTo>
                <a:lnTo>
                  <a:pt x="315" y="144011"/>
                </a:lnTo>
                <a:close/>
                <a:moveTo>
                  <a:pt x="12498" y="144011"/>
                </a:moveTo>
                <a:lnTo>
                  <a:pt x="12498" y="149945"/>
                </a:lnTo>
                <a:lnTo>
                  <a:pt x="6562" y="149945"/>
                </a:lnTo>
                <a:lnTo>
                  <a:pt x="6562" y="144011"/>
                </a:lnTo>
                <a:close/>
                <a:moveTo>
                  <a:pt x="18745" y="144011"/>
                </a:moveTo>
                <a:lnTo>
                  <a:pt x="18745" y="149945"/>
                </a:lnTo>
                <a:lnTo>
                  <a:pt x="12810" y="149945"/>
                </a:lnTo>
                <a:lnTo>
                  <a:pt x="12810" y="144011"/>
                </a:lnTo>
                <a:close/>
                <a:moveTo>
                  <a:pt x="24992" y="144011"/>
                </a:moveTo>
                <a:lnTo>
                  <a:pt x="24992" y="149945"/>
                </a:lnTo>
                <a:lnTo>
                  <a:pt x="19058" y="149945"/>
                </a:lnTo>
                <a:lnTo>
                  <a:pt x="19058" y="144011"/>
                </a:lnTo>
                <a:close/>
                <a:moveTo>
                  <a:pt x="31241" y="144011"/>
                </a:moveTo>
                <a:lnTo>
                  <a:pt x="31241" y="149945"/>
                </a:lnTo>
                <a:lnTo>
                  <a:pt x="25305" y="149945"/>
                </a:lnTo>
                <a:lnTo>
                  <a:pt x="25305" y="144011"/>
                </a:lnTo>
                <a:close/>
                <a:moveTo>
                  <a:pt x="37489" y="144011"/>
                </a:moveTo>
                <a:lnTo>
                  <a:pt x="37489" y="149945"/>
                </a:lnTo>
                <a:lnTo>
                  <a:pt x="31553" y="149945"/>
                </a:lnTo>
                <a:lnTo>
                  <a:pt x="31553" y="144011"/>
                </a:lnTo>
                <a:close/>
                <a:moveTo>
                  <a:pt x="43737" y="144011"/>
                </a:moveTo>
                <a:lnTo>
                  <a:pt x="43737" y="149945"/>
                </a:lnTo>
                <a:lnTo>
                  <a:pt x="37802" y="149945"/>
                </a:lnTo>
                <a:lnTo>
                  <a:pt x="37802" y="144011"/>
                </a:lnTo>
                <a:close/>
                <a:moveTo>
                  <a:pt x="49985" y="144011"/>
                </a:moveTo>
                <a:lnTo>
                  <a:pt x="49985" y="149945"/>
                </a:lnTo>
                <a:lnTo>
                  <a:pt x="44049" y="149945"/>
                </a:lnTo>
                <a:lnTo>
                  <a:pt x="44049" y="144011"/>
                </a:lnTo>
                <a:close/>
                <a:moveTo>
                  <a:pt x="56232" y="144011"/>
                </a:moveTo>
                <a:lnTo>
                  <a:pt x="56232" y="149945"/>
                </a:lnTo>
                <a:lnTo>
                  <a:pt x="50296" y="149945"/>
                </a:lnTo>
                <a:lnTo>
                  <a:pt x="50296" y="144011"/>
                </a:lnTo>
                <a:close/>
                <a:moveTo>
                  <a:pt x="62480" y="144011"/>
                </a:moveTo>
                <a:lnTo>
                  <a:pt x="62480" y="149945"/>
                </a:lnTo>
                <a:lnTo>
                  <a:pt x="56545" y="149945"/>
                </a:lnTo>
                <a:lnTo>
                  <a:pt x="56545" y="144011"/>
                </a:lnTo>
                <a:close/>
                <a:moveTo>
                  <a:pt x="68727" y="144011"/>
                </a:moveTo>
                <a:lnTo>
                  <a:pt x="68727" y="149945"/>
                </a:lnTo>
                <a:lnTo>
                  <a:pt x="62792" y="149945"/>
                </a:lnTo>
                <a:lnTo>
                  <a:pt x="62792" y="144011"/>
                </a:lnTo>
                <a:close/>
                <a:moveTo>
                  <a:pt x="74975" y="144011"/>
                </a:moveTo>
                <a:lnTo>
                  <a:pt x="74975" y="149945"/>
                </a:lnTo>
                <a:lnTo>
                  <a:pt x="69039" y="149945"/>
                </a:lnTo>
                <a:lnTo>
                  <a:pt x="69039" y="144011"/>
                </a:lnTo>
                <a:close/>
                <a:moveTo>
                  <a:pt x="81223" y="144011"/>
                </a:moveTo>
                <a:lnTo>
                  <a:pt x="81223" y="149945"/>
                </a:lnTo>
                <a:lnTo>
                  <a:pt x="75286" y="149945"/>
                </a:lnTo>
                <a:lnTo>
                  <a:pt x="75286" y="144011"/>
                </a:lnTo>
                <a:close/>
                <a:moveTo>
                  <a:pt x="87470" y="144011"/>
                </a:moveTo>
                <a:lnTo>
                  <a:pt x="87470" y="149945"/>
                </a:lnTo>
                <a:lnTo>
                  <a:pt x="81535" y="149945"/>
                </a:lnTo>
                <a:lnTo>
                  <a:pt x="81535" y="144011"/>
                </a:lnTo>
                <a:close/>
                <a:moveTo>
                  <a:pt x="93718" y="144011"/>
                </a:moveTo>
                <a:lnTo>
                  <a:pt x="93718" y="149945"/>
                </a:lnTo>
                <a:lnTo>
                  <a:pt x="87784" y="149945"/>
                </a:lnTo>
                <a:lnTo>
                  <a:pt x="87784" y="144011"/>
                </a:lnTo>
                <a:close/>
                <a:moveTo>
                  <a:pt x="99967" y="144011"/>
                </a:moveTo>
                <a:lnTo>
                  <a:pt x="99967" y="149945"/>
                </a:lnTo>
                <a:lnTo>
                  <a:pt x="94031" y="149945"/>
                </a:lnTo>
                <a:lnTo>
                  <a:pt x="94031" y="144011"/>
                </a:lnTo>
                <a:close/>
                <a:moveTo>
                  <a:pt x="106214" y="144011"/>
                </a:moveTo>
                <a:lnTo>
                  <a:pt x="106214" y="149945"/>
                </a:lnTo>
                <a:lnTo>
                  <a:pt x="100278" y="149945"/>
                </a:lnTo>
                <a:lnTo>
                  <a:pt x="100278" y="144011"/>
                </a:lnTo>
                <a:close/>
                <a:moveTo>
                  <a:pt x="112461" y="144011"/>
                </a:moveTo>
                <a:lnTo>
                  <a:pt x="112461" y="149945"/>
                </a:lnTo>
                <a:lnTo>
                  <a:pt x="106527" y="149945"/>
                </a:lnTo>
                <a:lnTo>
                  <a:pt x="106527" y="144011"/>
                </a:lnTo>
                <a:close/>
                <a:moveTo>
                  <a:pt x="118710" y="144011"/>
                </a:moveTo>
                <a:lnTo>
                  <a:pt x="118710" y="149945"/>
                </a:lnTo>
                <a:lnTo>
                  <a:pt x="112774" y="149945"/>
                </a:lnTo>
                <a:lnTo>
                  <a:pt x="112774" y="144011"/>
                </a:lnTo>
                <a:close/>
                <a:moveTo>
                  <a:pt x="124957" y="144011"/>
                </a:moveTo>
                <a:lnTo>
                  <a:pt x="124957" y="149945"/>
                </a:lnTo>
                <a:lnTo>
                  <a:pt x="119021" y="149945"/>
                </a:lnTo>
                <a:lnTo>
                  <a:pt x="119021" y="144011"/>
                </a:lnTo>
                <a:close/>
                <a:moveTo>
                  <a:pt x="131204" y="144011"/>
                </a:moveTo>
                <a:lnTo>
                  <a:pt x="131204" y="149945"/>
                </a:lnTo>
                <a:lnTo>
                  <a:pt x="125270" y="149945"/>
                </a:lnTo>
                <a:lnTo>
                  <a:pt x="125270" y="144011"/>
                </a:lnTo>
                <a:close/>
                <a:moveTo>
                  <a:pt x="137451" y="144011"/>
                </a:moveTo>
                <a:lnTo>
                  <a:pt x="137451" y="149945"/>
                </a:lnTo>
                <a:lnTo>
                  <a:pt x="131517" y="149945"/>
                </a:lnTo>
                <a:lnTo>
                  <a:pt x="131517" y="144011"/>
                </a:lnTo>
                <a:close/>
                <a:moveTo>
                  <a:pt x="143702" y="144011"/>
                </a:moveTo>
                <a:lnTo>
                  <a:pt x="143702" y="149945"/>
                </a:lnTo>
                <a:lnTo>
                  <a:pt x="137766" y="149945"/>
                </a:lnTo>
                <a:lnTo>
                  <a:pt x="137766" y="144011"/>
                </a:lnTo>
                <a:close/>
                <a:moveTo>
                  <a:pt x="149949" y="144011"/>
                </a:moveTo>
                <a:lnTo>
                  <a:pt x="149949" y="149945"/>
                </a:lnTo>
                <a:lnTo>
                  <a:pt x="144015" y="149945"/>
                </a:lnTo>
                <a:lnTo>
                  <a:pt x="144015" y="144011"/>
                </a:lnTo>
                <a:close/>
                <a:moveTo>
                  <a:pt x="156196" y="144011"/>
                </a:moveTo>
                <a:lnTo>
                  <a:pt x="156196" y="149945"/>
                </a:lnTo>
                <a:lnTo>
                  <a:pt x="150262" y="149945"/>
                </a:lnTo>
                <a:lnTo>
                  <a:pt x="150262" y="144011"/>
                </a:lnTo>
                <a:close/>
                <a:moveTo>
                  <a:pt x="162445" y="144011"/>
                </a:moveTo>
                <a:lnTo>
                  <a:pt x="162445" y="149945"/>
                </a:lnTo>
                <a:lnTo>
                  <a:pt x="156509" y="149945"/>
                </a:lnTo>
                <a:lnTo>
                  <a:pt x="156509" y="144011"/>
                </a:lnTo>
                <a:close/>
                <a:moveTo>
                  <a:pt x="168692" y="144011"/>
                </a:moveTo>
                <a:lnTo>
                  <a:pt x="168692" y="149945"/>
                </a:lnTo>
                <a:lnTo>
                  <a:pt x="162756" y="149945"/>
                </a:lnTo>
                <a:lnTo>
                  <a:pt x="162756" y="144011"/>
                </a:lnTo>
                <a:close/>
                <a:moveTo>
                  <a:pt x="174939" y="144011"/>
                </a:moveTo>
                <a:lnTo>
                  <a:pt x="174939" y="149945"/>
                </a:lnTo>
                <a:lnTo>
                  <a:pt x="169005" y="149945"/>
                </a:lnTo>
                <a:lnTo>
                  <a:pt x="169005" y="144011"/>
                </a:lnTo>
                <a:close/>
                <a:moveTo>
                  <a:pt x="181186" y="144011"/>
                </a:moveTo>
                <a:lnTo>
                  <a:pt x="181186" y="149945"/>
                </a:lnTo>
                <a:lnTo>
                  <a:pt x="175252" y="149945"/>
                </a:lnTo>
                <a:lnTo>
                  <a:pt x="175252" y="144011"/>
                </a:lnTo>
                <a:close/>
                <a:moveTo>
                  <a:pt x="187433" y="144011"/>
                </a:moveTo>
                <a:lnTo>
                  <a:pt x="187433" y="149945"/>
                </a:lnTo>
                <a:lnTo>
                  <a:pt x="181499" y="149945"/>
                </a:lnTo>
                <a:lnTo>
                  <a:pt x="181499" y="144011"/>
                </a:lnTo>
                <a:close/>
                <a:moveTo>
                  <a:pt x="193682" y="144011"/>
                </a:moveTo>
                <a:lnTo>
                  <a:pt x="193682" y="149945"/>
                </a:lnTo>
                <a:lnTo>
                  <a:pt x="187746" y="149945"/>
                </a:lnTo>
                <a:lnTo>
                  <a:pt x="187746" y="144011"/>
                </a:lnTo>
                <a:close/>
                <a:moveTo>
                  <a:pt x="199931" y="144011"/>
                </a:moveTo>
                <a:lnTo>
                  <a:pt x="199931" y="149945"/>
                </a:lnTo>
                <a:lnTo>
                  <a:pt x="193996" y="149945"/>
                </a:lnTo>
                <a:lnTo>
                  <a:pt x="193996" y="144011"/>
                </a:lnTo>
                <a:close/>
                <a:moveTo>
                  <a:pt x="206180" y="144011"/>
                </a:moveTo>
                <a:lnTo>
                  <a:pt x="206180" y="149945"/>
                </a:lnTo>
                <a:lnTo>
                  <a:pt x="200244" y="149945"/>
                </a:lnTo>
                <a:lnTo>
                  <a:pt x="200244" y="144011"/>
                </a:lnTo>
                <a:close/>
                <a:moveTo>
                  <a:pt x="212427" y="144011"/>
                </a:moveTo>
                <a:lnTo>
                  <a:pt x="212427" y="149945"/>
                </a:lnTo>
                <a:lnTo>
                  <a:pt x="206491" y="149945"/>
                </a:lnTo>
                <a:lnTo>
                  <a:pt x="206491" y="144011"/>
                </a:lnTo>
                <a:close/>
                <a:moveTo>
                  <a:pt x="218674" y="144011"/>
                </a:moveTo>
                <a:lnTo>
                  <a:pt x="218674" y="149945"/>
                </a:lnTo>
                <a:lnTo>
                  <a:pt x="212739" y="149945"/>
                </a:lnTo>
                <a:lnTo>
                  <a:pt x="212739" y="144011"/>
                </a:lnTo>
                <a:close/>
                <a:moveTo>
                  <a:pt x="224921" y="144011"/>
                </a:moveTo>
                <a:lnTo>
                  <a:pt x="224921" y="149945"/>
                </a:lnTo>
                <a:lnTo>
                  <a:pt x="218987" y="149945"/>
                </a:lnTo>
                <a:lnTo>
                  <a:pt x="218987" y="144011"/>
                </a:lnTo>
                <a:close/>
                <a:moveTo>
                  <a:pt x="231170" y="144011"/>
                </a:moveTo>
                <a:lnTo>
                  <a:pt x="231170" y="149945"/>
                </a:lnTo>
                <a:lnTo>
                  <a:pt x="225234" y="149945"/>
                </a:lnTo>
                <a:lnTo>
                  <a:pt x="225234" y="144011"/>
                </a:lnTo>
                <a:close/>
                <a:moveTo>
                  <a:pt x="237417" y="144011"/>
                </a:moveTo>
                <a:lnTo>
                  <a:pt x="237417" y="149945"/>
                </a:lnTo>
                <a:lnTo>
                  <a:pt x="231481" y="149945"/>
                </a:lnTo>
                <a:lnTo>
                  <a:pt x="231481" y="144011"/>
                </a:lnTo>
                <a:close/>
                <a:moveTo>
                  <a:pt x="243664" y="144011"/>
                </a:moveTo>
                <a:lnTo>
                  <a:pt x="243664" y="149945"/>
                </a:lnTo>
                <a:lnTo>
                  <a:pt x="237729" y="149945"/>
                </a:lnTo>
                <a:lnTo>
                  <a:pt x="237729" y="144011"/>
                </a:lnTo>
                <a:close/>
                <a:moveTo>
                  <a:pt x="249911" y="144011"/>
                </a:moveTo>
                <a:lnTo>
                  <a:pt x="249911" y="149945"/>
                </a:lnTo>
                <a:lnTo>
                  <a:pt x="243977" y="149945"/>
                </a:lnTo>
                <a:lnTo>
                  <a:pt x="243977" y="144011"/>
                </a:lnTo>
                <a:close/>
                <a:moveTo>
                  <a:pt x="256161" y="144011"/>
                </a:moveTo>
                <a:lnTo>
                  <a:pt x="256161" y="149945"/>
                </a:lnTo>
                <a:lnTo>
                  <a:pt x="250225" y="149945"/>
                </a:lnTo>
                <a:lnTo>
                  <a:pt x="250225" y="144011"/>
                </a:lnTo>
                <a:close/>
                <a:moveTo>
                  <a:pt x="262409" y="144011"/>
                </a:moveTo>
                <a:lnTo>
                  <a:pt x="262409" y="149945"/>
                </a:lnTo>
                <a:lnTo>
                  <a:pt x="256474" y="149945"/>
                </a:lnTo>
                <a:lnTo>
                  <a:pt x="256474" y="144011"/>
                </a:lnTo>
                <a:close/>
                <a:moveTo>
                  <a:pt x="268656" y="144011"/>
                </a:moveTo>
                <a:lnTo>
                  <a:pt x="268656" y="149945"/>
                </a:lnTo>
                <a:lnTo>
                  <a:pt x="262721" y="149945"/>
                </a:lnTo>
                <a:lnTo>
                  <a:pt x="262721" y="144011"/>
                </a:lnTo>
                <a:close/>
                <a:moveTo>
                  <a:pt x="274904" y="144011"/>
                </a:moveTo>
                <a:lnTo>
                  <a:pt x="274904" y="149945"/>
                </a:lnTo>
                <a:lnTo>
                  <a:pt x="268968" y="149945"/>
                </a:lnTo>
                <a:lnTo>
                  <a:pt x="268968" y="144011"/>
                </a:lnTo>
                <a:close/>
                <a:moveTo>
                  <a:pt x="6251" y="150258"/>
                </a:moveTo>
                <a:lnTo>
                  <a:pt x="6251" y="156192"/>
                </a:lnTo>
                <a:lnTo>
                  <a:pt x="315" y="156192"/>
                </a:lnTo>
                <a:lnTo>
                  <a:pt x="315" y="150258"/>
                </a:lnTo>
                <a:close/>
                <a:moveTo>
                  <a:pt x="12498" y="150258"/>
                </a:moveTo>
                <a:lnTo>
                  <a:pt x="12498" y="156192"/>
                </a:lnTo>
                <a:lnTo>
                  <a:pt x="6562" y="156192"/>
                </a:lnTo>
                <a:lnTo>
                  <a:pt x="6562" y="150258"/>
                </a:lnTo>
                <a:close/>
                <a:moveTo>
                  <a:pt x="18745" y="150258"/>
                </a:moveTo>
                <a:lnTo>
                  <a:pt x="18745" y="156192"/>
                </a:lnTo>
                <a:lnTo>
                  <a:pt x="12810" y="156192"/>
                </a:lnTo>
                <a:lnTo>
                  <a:pt x="12810" y="150258"/>
                </a:lnTo>
                <a:close/>
                <a:moveTo>
                  <a:pt x="24992" y="150258"/>
                </a:moveTo>
                <a:lnTo>
                  <a:pt x="24992" y="156192"/>
                </a:lnTo>
                <a:lnTo>
                  <a:pt x="19058" y="156192"/>
                </a:lnTo>
                <a:lnTo>
                  <a:pt x="19058" y="150258"/>
                </a:lnTo>
                <a:close/>
                <a:moveTo>
                  <a:pt x="31241" y="150258"/>
                </a:moveTo>
                <a:lnTo>
                  <a:pt x="31241" y="156192"/>
                </a:lnTo>
                <a:lnTo>
                  <a:pt x="25305" y="156192"/>
                </a:lnTo>
                <a:lnTo>
                  <a:pt x="25305" y="150258"/>
                </a:lnTo>
                <a:close/>
                <a:moveTo>
                  <a:pt x="37489" y="150258"/>
                </a:moveTo>
                <a:lnTo>
                  <a:pt x="37489" y="156192"/>
                </a:lnTo>
                <a:lnTo>
                  <a:pt x="31553" y="156192"/>
                </a:lnTo>
                <a:lnTo>
                  <a:pt x="31553" y="150258"/>
                </a:lnTo>
                <a:close/>
                <a:moveTo>
                  <a:pt x="43737" y="150258"/>
                </a:moveTo>
                <a:lnTo>
                  <a:pt x="43737" y="156192"/>
                </a:lnTo>
                <a:lnTo>
                  <a:pt x="37802" y="156192"/>
                </a:lnTo>
                <a:lnTo>
                  <a:pt x="37802" y="150258"/>
                </a:lnTo>
                <a:close/>
                <a:moveTo>
                  <a:pt x="49985" y="150258"/>
                </a:moveTo>
                <a:lnTo>
                  <a:pt x="49985" y="156192"/>
                </a:lnTo>
                <a:lnTo>
                  <a:pt x="44049" y="156192"/>
                </a:lnTo>
                <a:lnTo>
                  <a:pt x="44049" y="150258"/>
                </a:lnTo>
                <a:close/>
                <a:moveTo>
                  <a:pt x="56232" y="150258"/>
                </a:moveTo>
                <a:lnTo>
                  <a:pt x="56232" y="156192"/>
                </a:lnTo>
                <a:lnTo>
                  <a:pt x="50296" y="156192"/>
                </a:lnTo>
                <a:lnTo>
                  <a:pt x="50296" y="150258"/>
                </a:lnTo>
                <a:close/>
                <a:moveTo>
                  <a:pt x="62480" y="150258"/>
                </a:moveTo>
                <a:lnTo>
                  <a:pt x="62480" y="156192"/>
                </a:lnTo>
                <a:lnTo>
                  <a:pt x="56545" y="156192"/>
                </a:lnTo>
                <a:lnTo>
                  <a:pt x="56545" y="150258"/>
                </a:lnTo>
                <a:close/>
                <a:moveTo>
                  <a:pt x="68727" y="150258"/>
                </a:moveTo>
                <a:lnTo>
                  <a:pt x="68727" y="156192"/>
                </a:lnTo>
                <a:lnTo>
                  <a:pt x="62792" y="156192"/>
                </a:lnTo>
                <a:lnTo>
                  <a:pt x="62792" y="150258"/>
                </a:lnTo>
                <a:close/>
                <a:moveTo>
                  <a:pt x="74975" y="150258"/>
                </a:moveTo>
                <a:lnTo>
                  <a:pt x="74975" y="156192"/>
                </a:lnTo>
                <a:lnTo>
                  <a:pt x="69039" y="156192"/>
                </a:lnTo>
                <a:lnTo>
                  <a:pt x="69039" y="150258"/>
                </a:lnTo>
                <a:close/>
                <a:moveTo>
                  <a:pt x="81223" y="150258"/>
                </a:moveTo>
                <a:lnTo>
                  <a:pt x="81223" y="156192"/>
                </a:lnTo>
                <a:lnTo>
                  <a:pt x="75286" y="156192"/>
                </a:lnTo>
                <a:lnTo>
                  <a:pt x="75286" y="150258"/>
                </a:lnTo>
                <a:close/>
                <a:moveTo>
                  <a:pt x="87470" y="150258"/>
                </a:moveTo>
                <a:lnTo>
                  <a:pt x="87470" y="156192"/>
                </a:lnTo>
                <a:lnTo>
                  <a:pt x="81535" y="156192"/>
                </a:lnTo>
                <a:lnTo>
                  <a:pt x="81535" y="150258"/>
                </a:lnTo>
                <a:close/>
                <a:moveTo>
                  <a:pt x="93718" y="150258"/>
                </a:moveTo>
                <a:lnTo>
                  <a:pt x="93718" y="156192"/>
                </a:lnTo>
                <a:lnTo>
                  <a:pt x="87784" y="156192"/>
                </a:lnTo>
                <a:lnTo>
                  <a:pt x="87784" y="150258"/>
                </a:lnTo>
                <a:close/>
                <a:moveTo>
                  <a:pt x="99967" y="150258"/>
                </a:moveTo>
                <a:lnTo>
                  <a:pt x="99967" y="156192"/>
                </a:lnTo>
                <a:lnTo>
                  <a:pt x="94031" y="156192"/>
                </a:lnTo>
                <a:lnTo>
                  <a:pt x="94031" y="150258"/>
                </a:lnTo>
                <a:close/>
                <a:moveTo>
                  <a:pt x="106214" y="150258"/>
                </a:moveTo>
                <a:lnTo>
                  <a:pt x="106214" y="156192"/>
                </a:lnTo>
                <a:lnTo>
                  <a:pt x="100278" y="156192"/>
                </a:lnTo>
                <a:lnTo>
                  <a:pt x="100278" y="150258"/>
                </a:lnTo>
                <a:close/>
                <a:moveTo>
                  <a:pt x="112461" y="150258"/>
                </a:moveTo>
                <a:lnTo>
                  <a:pt x="112461" y="156192"/>
                </a:lnTo>
                <a:lnTo>
                  <a:pt x="106527" y="156192"/>
                </a:lnTo>
                <a:lnTo>
                  <a:pt x="106527" y="150258"/>
                </a:lnTo>
                <a:close/>
                <a:moveTo>
                  <a:pt x="118710" y="150258"/>
                </a:moveTo>
                <a:lnTo>
                  <a:pt x="118710" y="156192"/>
                </a:lnTo>
                <a:lnTo>
                  <a:pt x="112774" y="156192"/>
                </a:lnTo>
                <a:lnTo>
                  <a:pt x="112774" y="150258"/>
                </a:lnTo>
                <a:close/>
                <a:moveTo>
                  <a:pt x="124957" y="150258"/>
                </a:moveTo>
                <a:lnTo>
                  <a:pt x="124957" y="156192"/>
                </a:lnTo>
                <a:lnTo>
                  <a:pt x="119021" y="156192"/>
                </a:lnTo>
                <a:lnTo>
                  <a:pt x="119021" y="150258"/>
                </a:lnTo>
                <a:close/>
                <a:moveTo>
                  <a:pt x="131204" y="150258"/>
                </a:moveTo>
                <a:lnTo>
                  <a:pt x="131204" y="156192"/>
                </a:lnTo>
                <a:lnTo>
                  <a:pt x="125270" y="156192"/>
                </a:lnTo>
                <a:lnTo>
                  <a:pt x="125270" y="150258"/>
                </a:lnTo>
                <a:close/>
                <a:moveTo>
                  <a:pt x="137451" y="150258"/>
                </a:moveTo>
                <a:lnTo>
                  <a:pt x="137451" y="156192"/>
                </a:lnTo>
                <a:lnTo>
                  <a:pt x="131517" y="156192"/>
                </a:lnTo>
                <a:lnTo>
                  <a:pt x="131517" y="150258"/>
                </a:lnTo>
                <a:close/>
                <a:moveTo>
                  <a:pt x="143702" y="150258"/>
                </a:moveTo>
                <a:lnTo>
                  <a:pt x="143702" y="156192"/>
                </a:lnTo>
                <a:lnTo>
                  <a:pt x="137766" y="156192"/>
                </a:lnTo>
                <a:lnTo>
                  <a:pt x="137766" y="150258"/>
                </a:lnTo>
                <a:close/>
                <a:moveTo>
                  <a:pt x="149949" y="150258"/>
                </a:moveTo>
                <a:lnTo>
                  <a:pt x="149949" y="156192"/>
                </a:lnTo>
                <a:lnTo>
                  <a:pt x="144015" y="156192"/>
                </a:lnTo>
                <a:lnTo>
                  <a:pt x="144015" y="150258"/>
                </a:lnTo>
                <a:close/>
                <a:moveTo>
                  <a:pt x="156196" y="150258"/>
                </a:moveTo>
                <a:lnTo>
                  <a:pt x="156196" y="156192"/>
                </a:lnTo>
                <a:lnTo>
                  <a:pt x="150262" y="156192"/>
                </a:lnTo>
                <a:lnTo>
                  <a:pt x="150262" y="150258"/>
                </a:lnTo>
                <a:close/>
                <a:moveTo>
                  <a:pt x="162445" y="150258"/>
                </a:moveTo>
                <a:lnTo>
                  <a:pt x="162445" y="156192"/>
                </a:lnTo>
                <a:lnTo>
                  <a:pt x="156509" y="156192"/>
                </a:lnTo>
                <a:lnTo>
                  <a:pt x="156509" y="150258"/>
                </a:lnTo>
                <a:close/>
                <a:moveTo>
                  <a:pt x="168692" y="150258"/>
                </a:moveTo>
                <a:lnTo>
                  <a:pt x="168692" y="156192"/>
                </a:lnTo>
                <a:lnTo>
                  <a:pt x="162756" y="156192"/>
                </a:lnTo>
                <a:lnTo>
                  <a:pt x="162756" y="150258"/>
                </a:lnTo>
                <a:close/>
                <a:moveTo>
                  <a:pt x="174939" y="150258"/>
                </a:moveTo>
                <a:lnTo>
                  <a:pt x="174939" y="156192"/>
                </a:lnTo>
                <a:lnTo>
                  <a:pt x="169005" y="156192"/>
                </a:lnTo>
                <a:lnTo>
                  <a:pt x="169005" y="150258"/>
                </a:lnTo>
                <a:close/>
                <a:moveTo>
                  <a:pt x="181186" y="150258"/>
                </a:moveTo>
                <a:lnTo>
                  <a:pt x="181186" y="156192"/>
                </a:lnTo>
                <a:lnTo>
                  <a:pt x="175252" y="156192"/>
                </a:lnTo>
                <a:lnTo>
                  <a:pt x="175252" y="150258"/>
                </a:lnTo>
                <a:close/>
                <a:moveTo>
                  <a:pt x="187433" y="150258"/>
                </a:moveTo>
                <a:lnTo>
                  <a:pt x="187433" y="156192"/>
                </a:lnTo>
                <a:lnTo>
                  <a:pt x="181499" y="156192"/>
                </a:lnTo>
                <a:lnTo>
                  <a:pt x="181499" y="150258"/>
                </a:lnTo>
                <a:close/>
                <a:moveTo>
                  <a:pt x="193682" y="150258"/>
                </a:moveTo>
                <a:lnTo>
                  <a:pt x="193682" y="156192"/>
                </a:lnTo>
                <a:lnTo>
                  <a:pt x="187746" y="156192"/>
                </a:lnTo>
                <a:lnTo>
                  <a:pt x="187746" y="150258"/>
                </a:lnTo>
                <a:close/>
                <a:moveTo>
                  <a:pt x="199931" y="150258"/>
                </a:moveTo>
                <a:lnTo>
                  <a:pt x="199931" y="156192"/>
                </a:lnTo>
                <a:lnTo>
                  <a:pt x="193996" y="156192"/>
                </a:lnTo>
                <a:lnTo>
                  <a:pt x="193996" y="150258"/>
                </a:lnTo>
                <a:close/>
                <a:moveTo>
                  <a:pt x="206180" y="150258"/>
                </a:moveTo>
                <a:lnTo>
                  <a:pt x="206180" y="156192"/>
                </a:lnTo>
                <a:lnTo>
                  <a:pt x="200244" y="156192"/>
                </a:lnTo>
                <a:lnTo>
                  <a:pt x="200244" y="150258"/>
                </a:lnTo>
                <a:close/>
                <a:moveTo>
                  <a:pt x="212427" y="150258"/>
                </a:moveTo>
                <a:lnTo>
                  <a:pt x="212427" y="156192"/>
                </a:lnTo>
                <a:lnTo>
                  <a:pt x="206491" y="156192"/>
                </a:lnTo>
                <a:lnTo>
                  <a:pt x="206491" y="150258"/>
                </a:lnTo>
                <a:close/>
                <a:moveTo>
                  <a:pt x="218674" y="150258"/>
                </a:moveTo>
                <a:lnTo>
                  <a:pt x="218674" y="156192"/>
                </a:lnTo>
                <a:lnTo>
                  <a:pt x="212739" y="156192"/>
                </a:lnTo>
                <a:lnTo>
                  <a:pt x="212739" y="150258"/>
                </a:lnTo>
                <a:close/>
                <a:moveTo>
                  <a:pt x="224921" y="150258"/>
                </a:moveTo>
                <a:lnTo>
                  <a:pt x="224921" y="156192"/>
                </a:lnTo>
                <a:lnTo>
                  <a:pt x="218987" y="156192"/>
                </a:lnTo>
                <a:lnTo>
                  <a:pt x="218987" y="150258"/>
                </a:lnTo>
                <a:close/>
                <a:moveTo>
                  <a:pt x="231170" y="150258"/>
                </a:moveTo>
                <a:lnTo>
                  <a:pt x="231170" y="156192"/>
                </a:lnTo>
                <a:lnTo>
                  <a:pt x="225234" y="156192"/>
                </a:lnTo>
                <a:lnTo>
                  <a:pt x="225234" y="150258"/>
                </a:lnTo>
                <a:close/>
                <a:moveTo>
                  <a:pt x="237417" y="150258"/>
                </a:moveTo>
                <a:lnTo>
                  <a:pt x="237417" y="156192"/>
                </a:lnTo>
                <a:lnTo>
                  <a:pt x="231481" y="156192"/>
                </a:lnTo>
                <a:lnTo>
                  <a:pt x="231481" y="150258"/>
                </a:lnTo>
                <a:close/>
                <a:moveTo>
                  <a:pt x="243664" y="150258"/>
                </a:moveTo>
                <a:lnTo>
                  <a:pt x="243664" y="156192"/>
                </a:lnTo>
                <a:lnTo>
                  <a:pt x="237729" y="156192"/>
                </a:lnTo>
                <a:lnTo>
                  <a:pt x="237729" y="150258"/>
                </a:lnTo>
                <a:close/>
                <a:moveTo>
                  <a:pt x="249911" y="150258"/>
                </a:moveTo>
                <a:lnTo>
                  <a:pt x="249911" y="156192"/>
                </a:lnTo>
                <a:lnTo>
                  <a:pt x="243977" y="156192"/>
                </a:lnTo>
                <a:lnTo>
                  <a:pt x="243977" y="150258"/>
                </a:lnTo>
                <a:close/>
                <a:moveTo>
                  <a:pt x="256161" y="150258"/>
                </a:moveTo>
                <a:lnTo>
                  <a:pt x="256161" y="156192"/>
                </a:lnTo>
                <a:lnTo>
                  <a:pt x="250225" y="156192"/>
                </a:lnTo>
                <a:lnTo>
                  <a:pt x="250225" y="150258"/>
                </a:lnTo>
                <a:close/>
                <a:moveTo>
                  <a:pt x="262409" y="150258"/>
                </a:moveTo>
                <a:lnTo>
                  <a:pt x="262409" y="156192"/>
                </a:lnTo>
                <a:lnTo>
                  <a:pt x="256474" y="156192"/>
                </a:lnTo>
                <a:lnTo>
                  <a:pt x="256474" y="150258"/>
                </a:lnTo>
                <a:close/>
                <a:moveTo>
                  <a:pt x="268656" y="150258"/>
                </a:moveTo>
                <a:lnTo>
                  <a:pt x="268656" y="156192"/>
                </a:lnTo>
                <a:lnTo>
                  <a:pt x="262721" y="156192"/>
                </a:lnTo>
                <a:lnTo>
                  <a:pt x="262721" y="150258"/>
                </a:lnTo>
                <a:close/>
                <a:moveTo>
                  <a:pt x="274904" y="150258"/>
                </a:moveTo>
                <a:lnTo>
                  <a:pt x="274904" y="156192"/>
                </a:lnTo>
                <a:lnTo>
                  <a:pt x="268968" y="156192"/>
                </a:lnTo>
                <a:lnTo>
                  <a:pt x="268968" y="150258"/>
                </a:lnTo>
                <a:close/>
                <a:moveTo>
                  <a:pt x="158" y="0"/>
                </a:moveTo>
                <a:lnTo>
                  <a:pt x="158" y="157"/>
                </a:lnTo>
                <a:lnTo>
                  <a:pt x="0" y="157"/>
                </a:lnTo>
                <a:lnTo>
                  <a:pt x="0" y="156350"/>
                </a:lnTo>
                <a:lnTo>
                  <a:pt x="158" y="156350"/>
                </a:lnTo>
                <a:lnTo>
                  <a:pt x="158" y="156508"/>
                </a:lnTo>
                <a:lnTo>
                  <a:pt x="275059" y="156508"/>
                </a:lnTo>
                <a:lnTo>
                  <a:pt x="275059" y="156350"/>
                </a:lnTo>
                <a:lnTo>
                  <a:pt x="275215" y="156350"/>
                </a:lnTo>
                <a:lnTo>
                  <a:pt x="275215" y="155"/>
                </a:lnTo>
                <a:lnTo>
                  <a:pt x="275059" y="155"/>
                </a:lnTo>
                <a:lnTo>
                  <a:pt x="27505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67"/>
          </a:p>
        </p:txBody>
      </p:sp>
      <p:sp>
        <p:nvSpPr>
          <p:cNvPr id="50" name="Google Shape;50;p9"/>
          <p:cNvSpPr/>
          <p:nvPr/>
        </p:nvSpPr>
        <p:spPr>
          <a:xfrm>
            <a:off x="0" y="2631467"/>
            <a:ext cx="12192000" cy="4226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67"/>
          </a:p>
        </p:txBody>
      </p:sp>
      <p:sp>
        <p:nvSpPr>
          <p:cNvPr id="51" name="Google Shape;51;p9"/>
          <p:cNvSpPr txBox="1">
            <a:spLocks noGrp="1"/>
          </p:cNvSpPr>
          <p:nvPr>
            <p:ph type="title"/>
          </p:nvPr>
        </p:nvSpPr>
        <p:spPr>
          <a:xfrm>
            <a:off x="6257419" y="3101133"/>
            <a:ext cx="4670800" cy="2452400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8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subTitle" idx="1"/>
          </p:nvPr>
        </p:nvSpPr>
        <p:spPr>
          <a:xfrm>
            <a:off x="6257417" y="5282900"/>
            <a:ext cx="4670800" cy="578800"/>
          </a:xfrm>
          <a:prstGeom prst="rect">
            <a:avLst/>
          </a:prstGeom>
        </p:spPr>
        <p:txBody>
          <a:bodyPr spcFirstLastPara="1" wrap="square" lIns="68569" tIns="68569" rIns="68569" bIns="68569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67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2"/>
          </p:nvPr>
        </p:nvSpPr>
        <p:spPr>
          <a:xfrm>
            <a:off x="1310833" y="3923833"/>
            <a:ext cx="3822800" cy="1115200"/>
          </a:xfrm>
          <a:prstGeom prst="rect">
            <a:avLst/>
          </a:prstGeom>
        </p:spPr>
        <p:txBody>
          <a:bodyPr spcFirstLastPara="1" wrap="square" lIns="68569" tIns="68569" rIns="68569" bIns="68569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67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541147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3" y="2004"/>
            <a:ext cx="12165839" cy="685399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1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19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"/>
            <a:ext cx="12213752" cy="684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2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"/>
            <a:ext cx="12213752" cy="6845808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1031631" y="1978269"/>
            <a:ext cx="10128738" cy="41148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8697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"/>
            <a:ext cx="12213752" cy="6845808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486508" y="597877"/>
            <a:ext cx="11218985" cy="57765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3049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101">
            <a:extLst>
              <a:ext uri="{FF2B5EF4-FFF2-40B4-BE49-F238E27FC236}">
                <a16:creationId xmlns:a16="http://schemas.microsoft.com/office/drawing/2014/main" id="{D514E436-AC77-4C62-A470-F269B07625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12" name="矩形 2">
            <a:extLst>
              <a:ext uri="{FF2B5EF4-FFF2-40B4-BE49-F238E27FC236}">
                <a16:creationId xmlns:a16="http://schemas.microsoft.com/office/drawing/2014/main" id="{85267853-B155-4C5A-B17D-13C99003FA45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4">
            <a:extLst>
              <a:ext uri="{FF2B5EF4-FFF2-40B4-BE49-F238E27FC236}">
                <a16:creationId xmlns:a16="http://schemas.microsoft.com/office/drawing/2014/main" id="{EAE8A449-7A3F-40C5-B305-E2A28C9FD942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形状 6">
            <a:extLst>
              <a:ext uri="{FF2B5EF4-FFF2-40B4-BE49-F238E27FC236}">
                <a16:creationId xmlns:a16="http://schemas.microsoft.com/office/drawing/2014/main" id="{61A8C16D-6509-4108-98A5-625CBDF5F070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7">
            <a:extLst>
              <a:ext uri="{FF2B5EF4-FFF2-40B4-BE49-F238E27FC236}">
                <a16:creationId xmlns:a16="http://schemas.microsoft.com/office/drawing/2014/main" id="{F3B873EF-BA25-43F8-B507-68795F3111ED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1F61594D-16F0-4C27-A22F-50D3F14140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7" name="椭圆 9">
            <a:extLst>
              <a:ext uri="{FF2B5EF4-FFF2-40B4-BE49-F238E27FC236}">
                <a16:creationId xmlns:a16="http://schemas.microsoft.com/office/drawing/2014/main" id="{B20D4855-2AE0-48EF-9542-73C2EC19F994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279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16/08/2025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6602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16/08/2025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7823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16/08/2025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953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16/08/2025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8674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16/08/2025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9602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16/08/2025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8488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16/08/2025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7307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1CFE6E-BEF3-481E-9F1A-037C4BF11B35}" type="datetimeFigureOut">
              <a:rPr lang="vi-VN" smtClean="0"/>
              <a:t>16/08/2025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CE114-F7E8-4623-86D4-9B46FC85B9E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8088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101">
            <a:extLst>
              <a:ext uri="{FF2B5EF4-FFF2-40B4-BE49-F238E27FC236}">
                <a16:creationId xmlns:a16="http://schemas.microsoft.com/office/drawing/2014/main" id="{1094CE54-B4B3-4C76-B9C9-971ECB34C2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8" name="矩形 2">
            <a:extLst>
              <a:ext uri="{FF2B5EF4-FFF2-40B4-BE49-F238E27FC236}">
                <a16:creationId xmlns:a16="http://schemas.microsoft.com/office/drawing/2014/main" id="{05B45BC2-AFD2-4521-86C7-28EA6A142BF8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4">
            <a:extLst>
              <a:ext uri="{FF2B5EF4-FFF2-40B4-BE49-F238E27FC236}">
                <a16:creationId xmlns:a16="http://schemas.microsoft.com/office/drawing/2014/main" id="{73E6612B-E6CF-431F-83A1-B242A79A465C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任意形状 6">
            <a:extLst>
              <a:ext uri="{FF2B5EF4-FFF2-40B4-BE49-F238E27FC236}">
                <a16:creationId xmlns:a16="http://schemas.microsoft.com/office/drawing/2014/main" id="{9B231B91-9FD3-46F5-8DB9-BCC8C6F58B0F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7">
            <a:extLst>
              <a:ext uri="{FF2B5EF4-FFF2-40B4-BE49-F238E27FC236}">
                <a16:creationId xmlns:a16="http://schemas.microsoft.com/office/drawing/2014/main" id="{75059DDB-9C2F-46FF-9EF1-50E22BC24E2C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8">
            <a:extLst>
              <a:ext uri="{FF2B5EF4-FFF2-40B4-BE49-F238E27FC236}">
                <a16:creationId xmlns:a16="http://schemas.microsoft.com/office/drawing/2014/main" id="{A8997046-CAE6-4B59-8DDF-0EFAE5413A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3" name="椭圆 9">
            <a:extLst>
              <a:ext uri="{FF2B5EF4-FFF2-40B4-BE49-F238E27FC236}">
                <a16:creationId xmlns:a16="http://schemas.microsoft.com/office/drawing/2014/main" id="{BE790CA5-EC6C-4F0B-B555-50D8033BE031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193922-661E-4324-B921-1DB8F942A2A9}"/>
              </a:ext>
            </a:extLst>
          </p:cNvPr>
          <p:cNvSpPr/>
          <p:nvPr userDrawn="1"/>
        </p:nvSpPr>
        <p:spPr>
          <a:xfrm rot="219724">
            <a:off x="4477184" y="1157469"/>
            <a:ext cx="6008783" cy="4661425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E6874E-118B-4078-BE60-91865D019286}"/>
              </a:ext>
            </a:extLst>
          </p:cNvPr>
          <p:cNvSpPr/>
          <p:nvPr userDrawn="1"/>
        </p:nvSpPr>
        <p:spPr>
          <a:xfrm rot="2471267">
            <a:off x="9030857" y="1477608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E6DDB6A-D1EC-44AC-A42F-3D5C776DEBE6}"/>
              </a:ext>
            </a:extLst>
          </p:cNvPr>
          <p:cNvSpPr/>
          <p:nvPr userDrawn="1"/>
        </p:nvSpPr>
        <p:spPr>
          <a:xfrm rot="20410169">
            <a:off x="4016052" y="1064033"/>
            <a:ext cx="2397502" cy="4953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A11163-4540-4661-A7E2-7E02DE00886F}"/>
              </a:ext>
            </a:extLst>
          </p:cNvPr>
          <p:cNvSpPr txBox="1"/>
          <p:nvPr userDrawn="1"/>
        </p:nvSpPr>
        <p:spPr>
          <a:xfrm>
            <a:off x="5353380" y="1982711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LUYỆN TẬP</a:t>
            </a:r>
          </a:p>
        </p:txBody>
      </p:sp>
      <p:pic>
        <p:nvPicPr>
          <p:cNvPr id="18" name="Picture 17" descr="A close-up of a map&#10;&#10;Description automatically generated with low confidence">
            <a:extLst>
              <a:ext uri="{FF2B5EF4-FFF2-40B4-BE49-F238E27FC236}">
                <a16:creationId xmlns:a16="http://schemas.microsoft.com/office/drawing/2014/main" id="{EC3B8C2B-5D7C-48F2-8FC7-FE45F136AC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337" y="1150962"/>
            <a:ext cx="1481296" cy="490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95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01">
            <a:extLst>
              <a:ext uri="{FF2B5EF4-FFF2-40B4-BE49-F238E27FC236}">
                <a16:creationId xmlns:a16="http://schemas.microsoft.com/office/drawing/2014/main" id="{431122EC-FBF2-4C68-B7F9-E67ABB594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7" name="矩形 2">
            <a:extLst>
              <a:ext uri="{FF2B5EF4-FFF2-40B4-BE49-F238E27FC236}">
                <a16:creationId xmlns:a16="http://schemas.microsoft.com/office/drawing/2014/main" id="{26859808-0E4C-4601-BFD5-C6BA5BCC44FE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4">
            <a:extLst>
              <a:ext uri="{FF2B5EF4-FFF2-40B4-BE49-F238E27FC236}">
                <a16:creationId xmlns:a16="http://schemas.microsoft.com/office/drawing/2014/main" id="{C20B859B-7433-488D-AD26-C313806026F3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形状 6">
            <a:extLst>
              <a:ext uri="{FF2B5EF4-FFF2-40B4-BE49-F238E27FC236}">
                <a16:creationId xmlns:a16="http://schemas.microsoft.com/office/drawing/2014/main" id="{26C76A02-5C8B-42AD-8662-686E30606D34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7">
            <a:extLst>
              <a:ext uri="{FF2B5EF4-FFF2-40B4-BE49-F238E27FC236}">
                <a16:creationId xmlns:a16="http://schemas.microsoft.com/office/drawing/2014/main" id="{C6F4EA04-890C-4306-9211-FB1733E0C647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8">
            <a:extLst>
              <a:ext uri="{FF2B5EF4-FFF2-40B4-BE49-F238E27FC236}">
                <a16:creationId xmlns:a16="http://schemas.microsoft.com/office/drawing/2014/main" id="{A97A903A-09E9-4691-B496-37BE5D102D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2" name="椭圆 9">
            <a:extLst>
              <a:ext uri="{FF2B5EF4-FFF2-40B4-BE49-F238E27FC236}">
                <a16:creationId xmlns:a16="http://schemas.microsoft.com/office/drawing/2014/main" id="{0A2B951D-F19F-475D-B457-B86EF8DC984B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09803A-0360-4D33-9AB5-ED47ED9135D1}"/>
              </a:ext>
            </a:extLst>
          </p:cNvPr>
          <p:cNvSpPr/>
          <p:nvPr userDrawn="1"/>
        </p:nvSpPr>
        <p:spPr>
          <a:xfrm rot="21228401">
            <a:off x="2278901" y="1179055"/>
            <a:ext cx="6008783" cy="4661425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E0D0665-6999-4651-BD19-C7C402D30EEB}"/>
              </a:ext>
            </a:extLst>
          </p:cNvPr>
          <p:cNvSpPr/>
          <p:nvPr userDrawn="1"/>
        </p:nvSpPr>
        <p:spPr>
          <a:xfrm rot="1737576">
            <a:off x="6328895" y="1082086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77F017-DFC1-4D5F-8272-B3E76D6DA324}"/>
              </a:ext>
            </a:extLst>
          </p:cNvPr>
          <p:cNvSpPr/>
          <p:nvPr userDrawn="1"/>
        </p:nvSpPr>
        <p:spPr>
          <a:xfrm rot="19676478">
            <a:off x="1401292" y="1522000"/>
            <a:ext cx="2397502" cy="4953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542502-B1BA-4EEE-B113-19E670FE5796}"/>
              </a:ext>
            </a:extLst>
          </p:cNvPr>
          <p:cNvSpPr txBox="1"/>
          <p:nvPr userDrawn="1"/>
        </p:nvSpPr>
        <p:spPr>
          <a:xfrm>
            <a:off x="3155097" y="2004297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HOẠT ĐỘNG</a:t>
            </a:r>
          </a:p>
        </p:txBody>
      </p:sp>
      <p:pic>
        <p:nvPicPr>
          <p:cNvPr id="18" name="图片 9">
            <a:extLst>
              <a:ext uri="{FF2B5EF4-FFF2-40B4-BE49-F238E27FC236}">
                <a16:creationId xmlns:a16="http://schemas.microsoft.com/office/drawing/2014/main" id="{9E265F87-F072-4C1C-809B-60B65BA79A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707" y="2622107"/>
            <a:ext cx="3028932" cy="384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09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0E1D8535-7268-4559-A162-57863C850A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3599D6A8-8376-4469-B1C4-0D0AB8B9FCB9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F6108594-A8DF-4763-BAD6-AFEBB0C31969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B8502FED-250A-4CBC-8EE4-50D3D012EADA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4B97A2AD-D2A2-4C3E-AA45-DF5B9EE1314C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1D1F51E3-6E1F-4794-92D5-63FB01D63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ECDDE16C-0075-42EB-A3AA-DDD1D96A76E4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B12868-D957-45A4-B5D8-783DBD98F2C6}"/>
              </a:ext>
            </a:extLst>
          </p:cNvPr>
          <p:cNvSpPr/>
          <p:nvPr userDrawn="1"/>
        </p:nvSpPr>
        <p:spPr>
          <a:xfrm>
            <a:off x="3667342" y="983093"/>
            <a:ext cx="6008783" cy="4661425"/>
          </a:xfrm>
          <a:prstGeom prst="rect">
            <a:avLst/>
          </a:prstGeom>
          <a:solidFill>
            <a:srgbClr val="00CC66">
              <a:alpha val="49804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A12B3A-07B6-44F1-A01E-33FD73C34EBA}"/>
              </a:ext>
            </a:extLst>
          </p:cNvPr>
          <p:cNvSpPr/>
          <p:nvPr userDrawn="1"/>
        </p:nvSpPr>
        <p:spPr>
          <a:xfrm rot="2109175">
            <a:off x="8040873" y="1261475"/>
            <a:ext cx="221102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2EDEA0-7184-436C-992C-8D667AA8EB7F}"/>
              </a:ext>
            </a:extLst>
          </p:cNvPr>
          <p:cNvSpPr/>
          <p:nvPr userDrawn="1"/>
        </p:nvSpPr>
        <p:spPr>
          <a:xfrm rot="20048077">
            <a:off x="2977240" y="1148481"/>
            <a:ext cx="2397502" cy="4953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28E606-F052-4F98-9FBC-30FFA9B82FDA}"/>
              </a:ext>
            </a:extLst>
          </p:cNvPr>
          <p:cNvSpPr txBox="1"/>
          <p:nvPr userDrawn="1"/>
        </p:nvSpPr>
        <p:spPr>
          <a:xfrm>
            <a:off x="4557819" y="1913421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KHÁM PHÁ</a:t>
            </a:r>
          </a:p>
        </p:txBody>
      </p:sp>
      <p:pic>
        <p:nvPicPr>
          <p:cNvPr id="21" name="图形 1">
            <a:extLst>
              <a:ext uri="{FF2B5EF4-FFF2-40B4-BE49-F238E27FC236}">
                <a16:creationId xmlns:a16="http://schemas.microsoft.com/office/drawing/2014/main" id="{E7242FD6-D5A6-4563-A793-692CAF2069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6645" y="3997564"/>
            <a:ext cx="3980370" cy="197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75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39.xml"/><Relationship Id="rId9" Type="http://schemas.openxmlformats.org/officeDocument/2006/relationships/image" Target="../media/image30.jp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9F0056C-8778-119A-B0E6-9B8B46CDB80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2595" y="0"/>
            <a:ext cx="1406301" cy="1406301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D6B24BF-949B-1668-B3F2-3F5AAA8E66A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919" y="-4702628"/>
            <a:ext cx="1406301" cy="1406301"/>
          </a:xfrm>
          <a:prstGeom prst="rect">
            <a:avLst/>
          </a:prstGeom>
        </p:spPr>
      </p:pic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953301A-3347-EA24-4195-4126BF0B016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091" y="8850087"/>
            <a:ext cx="1406301" cy="140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9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EFDCC-7BD0-4E70-89DE-1B8CDDB1CD0A}" type="datetimeFigureOut">
              <a:rPr lang="en-US" smtClean="0"/>
              <a:t>8/16/2025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DC0DF019-A597-1009-1689-634145D40EE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2595" y="0"/>
            <a:ext cx="1406301" cy="1406301"/>
          </a:xfrm>
          <a:prstGeom prst="rect">
            <a:avLst/>
          </a:prstGeom>
        </p:spPr>
      </p:pic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1AD4433-A587-FCB4-0261-E45D4209923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919" y="-4702628"/>
            <a:ext cx="1406301" cy="1406301"/>
          </a:xfrm>
          <a:prstGeom prst="rect">
            <a:avLst/>
          </a:prstGeom>
        </p:spPr>
      </p:pic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5003732-ABE3-0583-B410-D21324C0D02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091" y="8850087"/>
            <a:ext cx="1406301" cy="140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938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5134FD4-2586-CBD9-3A77-FA73AC261BF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81417" cy="6858000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0377D6-2521-DFC7-845C-291D0B3A046F}"/>
              </a:ext>
            </a:extLst>
          </p:cNvPr>
          <p:cNvSpPr/>
          <p:nvPr userDrawn="1"/>
        </p:nvSpPr>
        <p:spPr>
          <a:xfrm>
            <a:off x="315310" y="361508"/>
            <a:ext cx="11529360" cy="62944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CFB197A-98F8-66EE-BE1F-8BFB738C51A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2595" y="0"/>
            <a:ext cx="1406301" cy="1406301"/>
          </a:xfrm>
          <a:prstGeom prst="rect">
            <a:avLst/>
          </a:prstGeom>
        </p:spPr>
      </p:pic>
      <p:pic>
        <p:nvPicPr>
          <p:cNvPr id="13" name="Picture 1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F9B6FCC-52E8-A616-5ADF-6A953F8B258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919" y="-4702628"/>
            <a:ext cx="1406301" cy="1406301"/>
          </a:xfrm>
          <a:prstGeom prst="rect">
            <a:avLst/>
          </a:prstGeom>
        </p:spPr>
      </p:pic>
      <p:pic>
        <p:nvPicPr>
          <p:cNvPr id="14" name="Picture 1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1911AB5-9A8D-8EE5-0F89-63A34F7BF81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091" y="8850087"/>
            <a:ext cx="1406301" cy="140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25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701AD1-4799-A36B-82B1-0048C5E2F3D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12181417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2FECF27-6D42-E559-5693-D00B554E9296}"/>
              </a:ext>
            </a:extLst>
          </p:cNvPr>
          <p:cNvSpPr/>
          <p:nvPr userDrawn="1"/>
        </p:nvSpPr>
        <p:spPr>
          <a:xfrm>
            <a:off x="315310" y="361508"/>
            <a:ext cx="11529360" cy="62944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153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34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</p:sldLayoutIdLst>
  <p:hf sldNum="0" hdr="0" ftr="0" dt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037005B-EFA8-8CC8-6A93-00B1BEDC415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9312" y="175689"/>
            <a:ext cx="1561145" cy="156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52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0.png"/><Relationship Id="rId4" Type="http://schemas.openxmlformats.org/officeDocument/2006/relationships/image" Target="../media/image6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6.png"/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72.png"/><Relationship Id="rId12" Type="http://schemas.microsoft.com/office/2007/relationships/hdphoto" Target="../media/hdphoto4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71.png"/><Relationship Id="rId11" Type="http://schemas.openxmlformats.org/officeDocument/2006/relationships/image" Target="../media/image75.png"/><Relationship Id="rId5" Type="http://schemas.openxmlformats.org/officeDocument/2006/relationships/image" Target="../media/image70.png"/><Relationship Id="rId10" Type="http://schemas.microsoft.com/office/2007/relationships/hdphoto" Target="../media/hdphoto3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79.png"/><Relationship Id="rId12" Type="http://schemas.openxmlformats.org/officeDocument/2006/relationships/slide" Target="slide16.xm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6" Type="http://schemas.openxmlformats.org/officeDocument/2006/relationships/slide" Target="slide13.xml"/><Relationship Id="rId11" Type="http://schemas.openxmlformats.org/officeDocument/2006/relationships/image" Target="../media/image81.png"/><Relationship Id="rId5" Type="http://schemas.openxmlformats.org/officeDocument/2006/relationships/image" Target="../media/image78.png"/><Relationship Id="rId15" Type="http://schemas.openxmlformats.org/officeDocument/2006/relationships/image" Target="../media/image83.png"/><Relationship Id="rId10" Type="http://schemas.openxmlformats.org/officeDocument/2006/relationships/slide" Target="slide15.xml"/><Relationship Id="rId4" Type="http://schemas.openxmlformats.org/officeDocument/2006/relationships/slide" Target="slide12.xml"/><Relationship Id="rId9" Type="http://schemas.openxmlformats.org/officeDocument/2006/relationships/image" Target="../media/image80.png"/><Relationship Id="rId1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24.xml"/><Relationship Id="rId18" Type="http://schemas.openxmlformats.org/officeDocument/2006/relationships/slide" Target="slide25.xml"/><Relationship Id="rId26" Type="http://schemas.openxmlformats.org/officeDocument/2006/relationships/image" Target="../media/image106.png"/><Relationship Id="rId3" Type="http://schemas.openxmlformats.org/officeDocument/2006/relationships/image" Target="../media/image89.png"/><Relationship Id="rId21" Type="http://schemas.openxmlformats.org/officeDocument/2006/relationships/slide" Target="slide26.xml"/><Relationship Id="rId7" Type="http://schemas.openxmlformats.org/officeDocument/2006/relationships/image" Target="../media/image92.png"/><Relationship Id="rId12" Type="http://schemas.openxmlformats.org/officeDocument/2006/relationships/image" Target="../media/image96.png"/><Relationship Id="rId17" Type="http://schemas.openxmlformats.org/officeDocument/2006/relationships/image" Target="../media/image100.png"/><Relationship Id="rId25" Type="http://schemas.openxmlformats.org/officeDocument/2006/relationships/image" Target="../media/image105.png"/><Relationship Id="rId2" Type="http://schemas.openxmlformats.org/officeDocument/2006/relationships/slide" Target="slide39.xml"/><Relationship Id="rId16" Type="http://schemas.openxmlformats.org/officeDocument/2006/relationships/image" Target="../media/image99.png"/><Relationship Id="rId20" Type="http://schemas.openxmlformats.org/officeDocument/2006/relationships/image" Target="../media/image102.png"/><Relationship Id="rId29" Type="http://schemas.openxmlformats.org/officeDocument/2006/relationships/image" Target="../media/image10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1.png"/><Relationship Id="rId11" Type="http://schemas.openxmlformats.org/officeDocument/2006/relationships/image" Target="../media/image95.png"/><Relationship Id="rId24" Type="http://schemas.openxmlformats.org/officeDocument/2006/relationships/image" Target="../media/image104.png"/><Relationship Id="rId5" Type="http://schemas.openxmlformats.org/officeDocument/2006/relationships/image" Target="../media/image90.png"/><Relationship Id="rId15" Type="http://schemas.openxmlformats.org/officeDocument/2006/relationships/image" Target="../media/image98.png"/><Relationship Id="rId23" Type="http://schemas.openxmlformats.org/officeDocument/2006/relationships/slide" Target="slide27.xml"/><Relationship Id="rId28" Type="http://schemas.openxmlformats.org/officeDocument/2006/relationships/image" Target="../media/image107.png"/><Relationship Id="rId10" Type="http://schemas.openxmlformats.org/officeDocument/2006/relationships/image" Target="../media/image94.png"/><Relationship Id="rId19" Type="http://schemas.openxmlformats.org/officeDocument/2006/relationships/image" Target="../media/image101.png"/><Relationship Id="rId4" Type="http://schemas.openxmlformats.org/officeDocument/2006/relationships/slide" Target="slide22.xml"/><Relationship Id="rId9" Type="http://schemas.openxmlformats.org/officeDocument/2006/relationships/image" Target="../media/image93.png"/><Relationship Id="rId14" Type="http://schemas.openxmlformats.org/officeDocument/2006/relationships/image" Target="../media/image97.png"/><Relationship Id="rId22" Type="http://schemas.openxmlformats.org/officeDocument/2006/relationships/image" Target="../media/image103.png"/><Relationship Id="rId27" Type="http://schemas.openxmlformats.org/officeDocument/2006/relationships/slide" Target="slide2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24.xml"/><Relationship Id="rId18" Type="http://schemas.openxmlformats.org/officeDocument/2006/relationships/slide" Target="slide25.xml"/><Relationship Id="rId3" Type="http://schemas.openxmlformats.org/officeDocument/2006/relationships/image" Target="../media/image89.png"/><Relationship Id="rId21" Type="http://schemas.openxmlformats.org/officeDocument/2006/relationships/slide" Target="slide26.xml"/><Relationship Id="rId7" Type="http://schemas.openxmlformats.org/officeDocument/2006/relationships/image" Target="../media/image92.png"/><Relationship Id="rId12" Type="http://schemas.openxmlformats.org/officeDocument/2006/relationships/image" Target="../media/image96.png"/><Relationship Id="rId17" Type="http://schemas.openxmlformats.org/officeDocument/2006/relationships/image" Target="../media/image100.png"/><Relationship Id="rId2" Type="http://schemas.openxmlformats.org/officeDocument/2006/relationships/slide" Target="slide39.xml"/><Relationship Id="rId16" Type="http://schemas.openxmlformats.org/officeDocument/2006/relationships/image" Target="../media/image99.png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1.png"/><Relationship Id="rId11" Type="http://schemas.openxmlformats.org/officeDocument/2006/relationships/image" Target="../media/image95.png"/><Relationship Id="rId5" Type="http://schemas.openxmlformats.org/officeDocument/2006/relationships/image" Target="../media/image90.png"/><Relationship Id="rId15" Type="http://schemas.openxmlformats.org/officeDocument/2006/relationships/image" Target="../media/image98.png"/><Relationship Id="rId10" Type="http://schemas.openxmlformats.org/officeDocument/2006/relationships/image" Target="../media/image94.png"/><Relationship Id="rId19" Type="http://schemas.openxmlformats.org/officeDocument/2006/relationships/image" Target="../media/image101.png"/><Relationship Id="rId4" Type="http://schemas.openxmlformats.org/officeDocument/2006/relationships/slide" Target="slide22.xml"/><Relationship Id="rId9" Type="http://schemas.openxmlformats.org/officeDocument/2006/relationships/image" Target="../media/image93.png"/><Relationship Id="rId14" Type="http://schemas.openxmlformats.org/officeDocument/2006/relationships/image" Target="../media/image97.png"/><Relationship Id="rId22" Type="http://schemas.openxmlformats.org/officeDocument/2006/relationships/image" Target="../media/image10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15.png"/><Relationship Id="rId7" Type="http://schemas.openxmlformats.org/officeDocument/2006/relationships/image" Target="../media/image113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19.png"/><Relationship Id="rId7" Type="http://schemas.openxmlformats.org/officeDocument/2006/relationships/image" Target="../media/image113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6.png"/><Relationship Id="rId7" Type="http://schemas.openxmlformats.org/officeDocument/2006/relationships/image" Target="../media/image129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4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38.svg"/><Relationship Id="rId7" Type="http://schemas.microsoft.com/office/2007/relationships/hdphoto" Target="../media/hdphoto1.wdp"/><Relationship Id="rId12" Type="http://schemas.microsoft.com/office/2007/relationships/hdphoto" Target="../media/hdphoto2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openxmlformats.org/officeDocument/2006/relationships/image" Target="../media/image40.svg"/><Relationship Id="rId10" Type="http://schemas.openxmlformats.org/officeDocument/2006/relationships/image" Target="../media/image44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13" Type="http://schemas.openxmlformats.org/officeDocument/2006/relationships/slide" Target="slide32.xml"/><Relationship Id="rId18" Type="http://schemas.openxmlformats.org/officeDocument/2006/relationships/image" Target="../media/image148.png"/><Relationship Id="rId3" Type="http://schemas.openxmlformats.org/officeDocument/2006/relationships/audio" Target="../media/audio1.wav"/><Relationship Id="rId21" Type="http://schemas.openxmlformats.org/officeDocument/2006/relationships/image" Target="../media/image151.png"/><Relationship Id="rId7" Type="http://schemas.openxmlformats.org/officeDocument/2006/relationships/image" Target="../media/image140.png"/><Relationship Id="rId12" Type="http://schemas.openxmlformats.org/officeDocument/2006/relationships/image" Target="../media/image145.png"/><Relationship Id="rId17" Type="http://schemas.openxmlformats.org/officeDocument/2006/relationships/slide" Target="slide34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7.png"/><Relationship Id="rId20" Type="http://schemas.openxmlformats.org/officeDocument/2006/relationships/image" Target="../media/image150.png"/><Relationship Id="rId1" Type="http://schemas.openxmlformats.org/officeDocument/2006/relationships/slideLayout" Target="../slideLayouts/slideLayout49.xml"/><Relationship Id="rId6" Type="http://schemas.microsoft.com/office/2007/relationships/hdphoto" Target="../media/hdphoto5.wdp"/><Relationship Id="rId11" Type="http://schemas.openxmlformats.org/officeDocument/2006/relationships/image" Target="../media/image144.png"/><Relationship Id="rId24" Type="http://schemas.openxmlformats.org/officeDocument/2006/relationships/image" Target="../media/image152.png"/><Relationship Id="rId5" Type="http://schemas.openxmlformats.org/officeDocument/2006/relationships/image" Target="../media/image139.png"/><Relationship Id="rId15" Type="http://schemas.openxmlformats.org/officeDocument/2006/relationships/slide" Target="slide33.xml"/><Relationship Id="rId23" Type="http://schemas.openxmlformats.org/officeDocument/2006/relationships/slide" Target="slide35.xml"/><Relationship Id="rId10" Type="http://schemas.openxmlformats.org/officeDocument/2006/relationships/image" Target="../media/image143.png"/><Relationship Id="rId19" Type="http://schemas.openxmlformats.org/officeDocument/2006/relationships/image" Target="../media/image149.png"/><Relationship Id="rId4" Type="http://schemas.openxmlformats.org/officeDocument/2006/relationships/image" Target="../media/image138.gif"/><Relationship Id="rId9" Type="http://schemas.openxmlformats.org/officeDocument/2006/relationships/image" Target="../media/image142.png"/><Relationship Id="rId14" Type="http://schemas.openxmlformats.org/officeDocument/2006/relationships/image" Target="../media/image146.png"/><Relationship Id="rId22" Type="http://schemas.microsoft.com/office/2007/relationships/hdphoto" Target="../media/hdphoto6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jpg"/><Relationship Id="rId3" Type="http://schemas.openxmlformats.org/officeDocument/2006/relationships/audio" Target="../media/audio2.wav"/><Relationship Id="rId7" Type="http://schemas.openxmlformats.org/officeDocument/2006/relationships/image" Target="../media/image1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9.xml"/><Relationship Id="rId6" Type="http://schemas.openxmlformats.org/officeDocument/2006/relationships/slide" Target="slide31.xml"/><Relationship Id="rId5" Type="http://schemas.openxmlformats.org/officeDocument/2006/relationships/image" Target="../media/image153.png"/><Relationship Id="rId4" Type="http://schemas.openxmlformats.org/officeDocument/2006/relationships/image" Target="../media/image138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jpg"/><Relationship Id="rId3" Type="http://schemas.openxmlformats.org/officeDocument/2006/relationships/audio" Target="../media/audio2.wav"/><Relationship Id="rId7" Type="http://schemas.openxmlformats.org/officeDocument/2006/relationships/image" Target="../media/image1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9.xml"/><Relationship Id="rId6" Type="http://schemas.openxmlformats.org/officeDocument/2006/relationships/slide" Target="slide31.xml"/><Relationship Id="rId5" Type="http://schemas.openxmlformats.org/officeDocument/2006/relationships/image" Target="../media/image156.png"/><Relationship Id="rId4" Type="http://schemas.openxmlformats.org/officeDocument/2006/relationships/image" Target="../media/image138.gi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audio" Target="../media/audio2.wav"/><Relationship Id="rId7" Type="http://schemas.openxmlformats.org/officeDocument/2006/relationships/image" Target="../media/image1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9.xml"/><Relationship Id="rId6" Type="http://schemas.openxmlformats.org/officeDocument/2006/relationships/slide" Target="slide31.xml"/><Relationship Id="rId5" Type="http://schemas.openxmlformats.org/officeDocument/2006/relationships/image" Target="../media/image158.png"/><Relationship Id="rId4" Type="http://schemas.openxmlformats.org/officeDocument/2006/relationships/image" Target="../media/image138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62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6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0.png"/><Relationship Id="rId4" Type="http://schemas.openxmlformats.org/officeDocument/2006/relationships/image" Target="../media/image4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53.gif"/><Relationship Id="rId4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gif"/><Relationship Id="rId5" Type="http://schemas.openxmlformats.org/officeDocument/2006/relationships/image" Target="../media/image54.png"/><Relationship Id="rId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56.png"/><Relationship Id="rId7" Type="http://schemas.openxmlformats.org/officeDocument/2006/relationships/image" Target="../media/image60.gi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gif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83" y="2934260"/>
            <a:ext cx="6516634" cy="43444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094" y="651796"/>
            <a:ext cx="9461812" cy="243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50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6749362" y="447904"/>
            <a:ext cx="5442638" cy="85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5865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5865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0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385463" y="3717538"/>
            <a:ext cx="4357200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8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Trong</a:t>
            </a:r>
            <a:r>
              <a:rPr lang="en-GB" sz="28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</a:t>
            </a:r>
            <a:r>
              <a:rPr lang="en-GB" sz="2800" b="1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bình</a:t>
            </a:r>
            <a:r>
              <a:rPr lang="en-GB" sz="2800" b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không </a:t>
            </a:r>
            <a:r>
              <a:rPr lang="en-GB" sz="28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có</a:t>
            </a:r>
            <a:r>
              <a:rPr lang="en-GB" sz="28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con </a:t>
            </a:r>
            <a:r>
              <a:rPr lang="en-GB" sz="28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cá</a:t>
            </a:r>
            <a:endParaRPr lang="en-GB" sz="2800" b="1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457" y="1305101"/>
            <a:ext cx="2617654" cy="1943001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861620" y="5563992"/>
            <a:ext cx="3501837" cy="66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265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không</a:t>
            </a:r>
            <a:endParaRPr lang="en-GB" sz="4265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74849" y="1350093"/>
            <a:ext cx="3991662" cy="39916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9338" y="511840"/>
            <a:ext cx="2030996" cy="101549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DE41BD5-4961-4B76-BEBB-7F715EDE5EDC}"/>
              </a:ext>
            </a:extLst>
          </p:cNvPr>
          <p:cNvCxnSpPr>
            <a:cxnSpLocks/>
          </p:cNvCxnSpPr>
          <p:nvPr/>
        </p:nvCxnSpPr>
        <p:spPr>
          <a:xfrm>
            <a:off x="6096000" y="489098"/>
            <a:ext cx="0" cy="58798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ố 0.1.2.3.4.5 tiktok">
            <a:hlinkClick r:id="" action="ppaction://media"/>
            <a:extLst>
              <a:ext uri="{FF2B5EF4-FFF2-40B4-BE49-F238E27FC236}">
                <a16:creationId xmlns:a16="http://schemas.microsoft.com/office/drawing/2014/main" id="{FC4DD20F-D8CD-F22D-B4DA-51C42DFB276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1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2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-1270" y="-48260"/>
            <a:ext cx="12204700" cy="7075171"/>
            <a:chOff x="-2" y="-76"/>
            <a:chExt cx="19220" cy="11142"/>
          </a:xfrm>
        </p:grpSpPr>
        <p:grpSp>
          <p:nvGrpSpPr>
            <p:cNvPr id="48" name="组合 47"/>
            <p:cNvGrpSpPr/>
            <p:nvPr/>
          </p:nvGrpSpPr>
          <p:grpSpPr>
            <a:xfrm rot="5400000">
              <a:off x="4736" y="-3915"/>
              <a:ext cx="9744" cy="19220"/>
              <a:chOff x="4789" y="266"/>
              <a:chExt cx="9744" cy="11143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4789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6181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7573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8965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10357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11749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13141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4533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/>
            <p:cNvGrpSpPr/>
            <p:nvPr/>
          </p:nvGrpSpPr>
          <p:grpSpPr>
            <a:xfrm>
              <a:off x="499" y="-76"/>
              <a:ext cx="18096" cy="11142"/>
              <a:chOff x="613" y="266"/>
              <a:chExt cx="18096" cy="11142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13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2005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397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4789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181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7573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8965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0357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1749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3141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4533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15925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7317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18709" y="266"/>
                <a:ext cx="0" cy="11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5" name="图片 75" descr="书本">
            <a:extLst>
              <a:ext uri="{FF2B5EF4-FFF2-40B4-BE49-F238E27FC236}">
                <a16:creationId xmlns:a16="http://schemas.microsoft.com/office/drawing/2014/main" id="{59EB840F-82D0-4762-AFA4-6B60A51948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6752" y="5617856"/>
            <a:ext cx="1939925" cy="19399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297178" y="-522605"/>
            <a:ext cx="13124815" cy="7550149"/>
            <a:chOff x="-468" y="-823"/>
            <a:chExt cx="20669" cy="11890"/>
          </a:xfrm>
        </p:grpSpPr>
        <p:grpSp>
          <p:nvGrpSpPr>
            <p:cNvPr id="42" name="组合 41"/>
            <p:cNvGrpSpPr/>
            <p:nvPr/>
          </p:nvGrpSpPr>
          <p:grpSpPr>
            <a:xfrm>
              <a:off x="-468" y="-823"/>
              <a:ext cx="20669" cy="11890"/>
              <a:chOff x="-468" y="-823"/>
              <a:chExt cx="20669" cy="1189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8313" y="-787"/>
                <a:ext cx="11888" cy="5339"/>
                <a:chOff x="8288" y="-787"/>
                <a:chExt cx="11888" cy="5339"/>
              </a:xfrm>
            </p:grpSpPr>
            <p:pic>
              <p:nvPicPr>
                <p:cNvPr id="4" name="图片 3" descr="橡皮"/>
                <p:cNvPicPr>
                  <a:picLocks noChangeAspect="1"/>
                </p:cNvPicPr>
                <p:nvPr>
                  <p:custDataLst>
                    <p:tags r:id="rId1"/>
                  </p:custDataLst>
                </p:nvPr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5314" y="-310"/>
                  <a:ext cx="4862" cy="4862"/>
                </a:xfrm>
                <a:prstGeom prst="rect">
                  <a:avLst/>
                </a:prstGeom>
              </p:spPr>
            </p:pic>
            <p:pic>
              <p:nvPicPr>
                <p:cNvPr id="13" name="图片 12" descr="笔"/>
                <p:cNvPicPr>
                  <a:picLocks noChangeAspect="1"/>
                </p:cNvPicPr>
                <p:nvPr>
                  <p:custDataLst>
                    <p:tags r:id="rId2"/>
                  </p:custDataLst>
                </p:nvPr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288" y="-787"/>
                  <a:ext cx="3909" cy="3909"/>
                </a:xfrm>
                <a:prstGeom prst="rect">
                  <a:avLst/>
                </a:prstGeom>
              </p:spPr>
            </p:pic>
          </p:grpSp>
          <p:pic>
            <p:nvPicPr>
              <p:cNvPr id="76" name="图片 75" descr="书本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468" y="-823"/>
                <a:ext cx="3055" cy="3055"/>
              </a:xfrm>
              <a:prstGeom prst="rect">
                <a:avLst/>
              </a:prstGeom>
            </p:spPr>
          </p:pic>
          <p:pic>
            <p:nvPicPr>
              <p:cNvPr id="40" name="图片 39" descr="纸张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355" y="7395"/>
                <a:ext cx="3672" cy="3672"/>
              </a:xfrm>
              <a:prstGeom prst="rect">
                <a:avLst/>
              </a:prstGeom>
            </p:spPr>
          </p:pic>
        </p:grpSp>
        <p:sp>
          <p:nvSpPr>
            <p:cNvPr id="6" name="圆角矩形 5"/>
            <p:cNvSpPr/>
            <p:nvPr/>
          </p:nvSpPr>
          <p:spPr>
            <a:xfrm flipH="1">
              <a:off x="569" y="486"/>
              <a:ext cx="17729" cy="1011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dist="114300" dir="5400000" algn="t" rotWithShape="0">
                <a:prstClr val="black">
                  <a:alpha val="10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105号-简雅黑"/>
                <a:cs typeface="+mn-cs"/>
              </a:endParaRPr>
            </a:p>
          </p:txBody>
        </p:sp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0DDB47C0-5164-437E-8A13-08A478C682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404" b="91754" l="10000" r="90000">
                        <a14:foregroundMark x1="36000" y1="6491" x2="56333" y2="7632"/>
                        <a14:foregroundMark x1="51778" y1="63509" x2="53222" y2="70000"/>
                        <a14:foregroundMark x1="48556" y1="52807" x2="49556" y2="60702"/>
                        <a14:foregroundMark x1="46778" y1="56754" x2="48889" y2="64912"/>
                        <a14:foregroundMark x1="43111" y1="55351" x2="45333" y2="62632"/>
                        <a14:foregroundMark x1="51000" y1="53596" x2="52778" y2="57544"/>
                        <a14:foregroundMark x1="52444" y1="57544" x2="52111" y2="59298"/>
                        <a14:foregroundMark x1="39556" y1="90877" x2="39556" y2="90877"/>
                        <a14:foregroundMark x1="57111" y1="91754" x2="57111" y2="91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3299" y="2454525"/>
            <a:ext cx="3661109" cy="4637405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D81F208B-7135-4EB2-B7D0-0E00CED0297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874" b="96552" l="9483" r="89943">
                        <a14:foregroundMark x1="46264" y1="22126" x2="48276" y2="34770"/>
                        <a14:foregroundMark x1="63218" y1="5747" x2="76437" y2="17816"/>
                        <a14:foregroundMark x1="67816" y1="8333" x2="72414" y2="15805"/>
                        <a14:foregroundMark x1="62356" y1="5747" x2="64655" y2="9483"/>
                        <a14:foregroundMark x1="62356" y1="8333" x2="62356" y2="8333"/>
                        <a14:foregroundMark x1="62644" y1="9483" x2="62644" y2="9483"/>
                        <a14:foregroundMark x1="63793" y1="3161" x2="63793" y2="3161"/>
                        <a14:foregroundMark x1="70115" y1="31034" x2="69253" y2="34770"/>
                        <a14:foregroundMark x1="23563" y1="52299" x2="25862" y2="54885"/>
                        <a14:foregroundMark x1="23276" y1="48563" x2="29023" y2="54310"/>
                        <a14:foregroundMark x1="25000" y1="46552" x2="30747" y2="52874"/>
                        <a14:foregroundMark x1="72701" y1="33621" x2="74713" y2="34770"/>
                        <a14:foregroundMark x1="46264" y1="40805" x2="49425" y2="55460"/>
                        <a14:foregroundMark x1="47126" y1="44828" x2="49713" y2="52299"/>
                        <a14:foregroundMark x1="46552" y1="43391" x2="50287" y2="54023"/>
                        <a14:foregroundMark x1="50000" y1="89368" x2="50000" y2="93678"/>
                        <a14:foregroundMark x1="47989" y1="88218" x2="52011" y2="96552"/>
                        <a14:foregroundMark x1="53161" y1="96552" x2="53161" y2="96552"/>
                        <a14:foregroundMark x1="49138" y1="53736" x2="50575" y2="56322"/>
                        <a14:foregroundMark x1="48851" y1="43103" x2="49138" y2="50862"/>
                        <a14:foregroundMark x1="25862" y1="69828" x2="28161" y2="67241"/>
                        <a14:foregroundMark x1="27586" y1="62931" x2="31322" y2="66379"/>
                        <a14:foregroundMark x1="26724" y1="60920" x2="27011" y2="62356"/>
                        <a14:foregroundMark x1="50000" y1="21839" x2="52011" y2="29023"/>
                        <a14:foregroundMark x1="61782" y1="7471" x2="63793" y2="9770"/>
                        <a14:foregroundMark x1="62644" y1="10345" x2="63793" y2="10345"/>
                        <a14:foregroundMark x1="66667" y1="13793" x2="66667" y2="13793"/>
                        <a14:foregroundMark x1="63793" y1="2874" x2="63793" y2="2874"/>
                        <a14:foregroundMark x1="26724" y1="44540" x2="31322" y2="60632"/>
                        <a14:foregroundMark x1="23276" y1="54598" x2="25862" y2="56034"/>
                        <a14:foregroundMark x1="28161" y1="65805" x2="28161" y2="658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090" y="1984581"/>
            <a:ext cx="4873419" cy="4873419"/>
          </a:xfrm>
          <a:prstGeom prst="rect">
            <a:avLst/>
          </a:prstGeom>
        </p:spPr>
      </p:pic>
      <p:pic>
        <p:nvPicPr>
          <p:cNvPr id="5" name="Picture 4" descr="A yellow and blue letters&#10;&#10;AI-generated content may be incorrect.">
            <a:extLst>
              <a:ext uri="{FF2B5EF4-FFF2-40B4-BE49-F238E27FC236}">
                <a16:creationId xmlns:a16="http://schemas.microsoft.com/office/drawing/2014/main" id="{68E1F1AE-4F2B-C4AD-8DE8-A6A28DD4284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264" y="1352047"/>
            <a:ext cx="7814931" cy="272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9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BC1F75-1636-A6A1-B837-F9ADFB0467F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452990" cy="122649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12267E6-32A3-1FB6-FEAA-6C64D4B708C1}"/>
              </a:ext>
            </a:extLst>
          </p:cNvPr>
          <p:cNvSpPr txBox="1">
            <a:spLocks/>
          </p:cNvSpPr>
          <p:nvPr/>
        </p:nvSpPr>
        <p:spPr>
          <a:xfrm>
            <a:off x="3414753" y="627869"/>
            <a:ext cx="5705594" cy="70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Tập</a:t>
            </a:r>
            <a:r>
              <a:rPr lang="en-GB" sz="4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 </a:t>
            </a: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viết</a:t>
            </a:r>
            <a:r>
              <a:rPr lang="en-GB" sz="4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 </a:t>
            </a: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số</a:t>
            </a:r>
            <a:endParaRPr lang="en-GB" sz="4400" b="1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Lato" panose="020F0502020204030203" pitchFamily="34" charset="0"/>
            </a:endParaRPr>
          </a:p>
        </p:txBody>
      </p:sp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:a16="http://schemas.microsoft.com/office/drawing/2014/main" id="{71A4A643-480F-D395-5C9F-4118D1D1B12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51849" y="1540426"/>
            <a:ext cx="1416753" cy="1623752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  <a:extLst>
              <a:ext uri="{FF2B5EF4-FFF2-40B4-BE49-F238E27FC236}">
                <a16:creationId xmlns:a16="http://schemas.microsoft.com/office/drawing/2014/main" id="{87DD0571-4670-63D0-8DE4-20E626230DB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3263" y="2529967"/>
            <a:ext cx="1487816" cy="1491820"/>
          </a:xfrm>
          <a:prstGeom prst="rect">
            <a:avLst/>
          </a:prstGeom>
        </p:spPr>
      </p:pic>
      <p:pic>
        <p:nvPicPr>
          <p:cNvPr id="10" name="Picture 9">
            <a:hlinkClick r:id="rId8" action="ppaction://hlinksldjump"/>
            <a:extLst>
              <a:ext uri="{FF2B5EF4-FFF2-40B4-BE49-F238E27FC236}">
                <a16:creationId xmlns:a16="http://schemas.microsoft.com/office/drawing/2014/main" id="{73C82C70-121F-99D5-218B-220D62118CEB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85740" y="2996159"/>
            <a:ext cx="1418190" cy="1623753"/>
          </a:xfrm>
          <a:prstGeom prst="rect">
            <a:avLst/>
          </a:prstGeom>
        </p:spPr>
      </p:pic>
      <p:pic>
        <p:nvPicPr>
          <p:cNvPr id="16" name="Picture 15">
            <a:hlinkClick r:id="rId10" action="ppaction://hlinksldjump"/>
            <a:extLst>
              <a:ext uri="{FF2B5EF4-FFF2-40B4-BE49-F238E27FC236}">
                <a16:creationId xmlns:a16="http://schemas.microsoft.com/office/drawing/2014/main" id="{8DC3DD81-96FC-55AD-8180-7FFF3A0411FF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33628" y="3617929"/>
            <a:ext cx="1462488" cy="1623753"/>
          </a:xfrm>
          <a:prstGeom prst="rect">
            <a:avLst/>
          </a:prstGeom>
        </p:spPr>
      </p:pic>
      <p:pic>
        <p:nvPicPr>
          <p:cNvPr id="17" name="Picture 16">
            <a:hlinkClick r:id="rId12" action="ppaction://hlinksldjump"/>
            <a:extLst>
              <a:ext uri="{FF2B5EF4-FFF2-40B4-BE49-F238E27FC236}">
                <a16:creationId xmlns:a16="http://schemas.microsoft.com/office/drawing/2014/main" id="{6501ABD6-F3D7-2979-0D77-11D3E15E0E4B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675730" y="4304704"/>
            <a:ext cx="1487816" cy="1491820"/>
          </a:xfrm>
          <a:prstGeom prst="rect">
            <a:avLst/>
          </a:prstGeom>
        </p:spPr>
      </p:pic>
      <p:pic>
        <p:nvPicPr>
          <p:cNvPr id="19" name="Picture 18">
            <a:hlinkClick r:id="rId14" action="ppaction://hlinksldjump"/>
            <a:extLst>
              <a:ext uri="{FF2B5EF4-FFF2-40B4-BE49-F238E27FC236}">
                <a16:creationId xmlns:a16="http://schemas.microsoft.com/office/drawing/2014/main" id="{B47D84E5-7787-B3AA-E8FC-B4C37FF8AADF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9322774" y="5007484"/>
            <a:ext cx="1457847" cy="157808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EB37331D-7E42-C7FA-1110-CCC1D4651EE2}"/>
              </a:ext>
            </a:extLst>
          </p:cNvPr>
          <p:cNvSpPr/>
          <p:nvPr/>
        </p:nvSpPr>
        <p:spPr>
          <a:xfrm>
            <a:off x="4072270" y="659218"/>
            <a:ext cx="712381" cy="63795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3558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7CA573E-7FF1-3BE0-6C0F-7A15B7B5111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0433" y="478626"/>
            <a:ext cx="5929249" cy="5929249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9742F21A-3626-3437-3CA8-92DD101B1C5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99922" y="485373"/>
            <a:ext cx="2568365" cy="294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0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332867-EF1F-2892-F911-CF5C5730CC0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2948" y="769136"/>
            <a:ext cx="6134393" cy="6134393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D330568F-F52C-3B74-CED6-C6B43CBFE0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99922" y="769136"/>
            <a:ext cx="2277861" cy="228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9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7880BCF-BC6D-6D2F-F0FD-3197B7AC878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52822" y="769136"/>
            <a:ext cx="5854072" cy="5854072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A19F3743-783C-0050-73FD-95C3A073888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32989" y="384917"/>
            <a:ext cx="2476615" cy="267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5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ECAC33-AAA0-1260-C67C-F855BC62A5D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3203" y="450156"/>
            <a:ext cx="6321344" cy="6321344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314D0D1E-D587-2D78-9BB3-ABDB96F337A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03878" y="277569"/>
            <a:ext cx="2608242" cy="273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03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88AE5F7-7ADD-422A-13C2-2E1F859B23B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3819" y="477507"/>
            <a:ext cx="6440150" cy="6440150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2EFD41DE-8B56-B2E1-B617-25210D4C69D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99922" y="477506"/>
            <a:ext cx="2295410" cy="230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36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A63825-1ED9-09B4-53A5-094066B668E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4628" y="1089582"/>
            <a:ext cx="5671099" cy="5671099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4AB6514A-8C1A-84D9-59C0-652F2430C1F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52884" y="477507"/>
            <a:ext cx="2888407" cy="3036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6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83525-A622-EC9A-2B65-5A72FE0FF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Đếm Sao - Một Ông Sao Sáng [Official Full HD]">
            <a:hlinkClick r:id="" action="ppaction://media"/>
            <a:extLst>
              <a:ext uri="{FF2B5EF4-FFF2-40B4-BE49-F238E27FC236}">
                <a16:creationId xmlns:a16="http://schemas.microsoft.com/office/drawing/2014/main" id="{4031670F-7D03-EA4E-5519-F4EE31961F6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939" end="99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772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2D8F0E6-9357-8369-49E0-0F4C93CF7EDD}"/>
              </a:ext>
            </a:extLst>
          </p:cNvPr>
          <p:cNvSpPr txBox="1">
            <a:spLocks/>
          </p:cNvSpPr>
          <p:nvPr/>
        </p:nvSpPr>
        <p:spPr>
          <a:xfrm>
            <a:off x="267516" y="436483"/>
            <a:ext cx="3783489" cy="70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Số</a:t>
            </a:r>
            <a:r>
              <a:rPr lang="en-GB" sz="4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DCA2324-3CAE-0CDF-BCF3-C26F745FDDAF}"/>
              </a:ext>
            </a:extLst>
          </p:cNvPr>
          <p:cNvSpPr/>
          <p:nvPr/>
        </p:nvSpPr>
        <p:spPr>
          <a:xfrm>
            <a:off x="925033" y="467832"/>
            <a:ext cx="712381" cy="63795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2</a:t>
            </a:r>
          </a:p>
        </p:txBody>
      </p:sp>
      <p:sp>
        <p:nvSpPr>
          <p:cNvPr id="4" name="Rounded Rectangle 4">
            <a:hlinkClick r:id="rId2" action="ppaction://hlinksldjump"/>
            <a:extLst>
              <a:ext uri="{FF2B5EF4-FFF2-40B4-BE49-F238E27FC236}">
                <a16:creationId xmlns:a16="http://schemas.microsoft.com/office/drawing/2014/main" id="{76A0010F-31E0-FE12-B5A4-A6E1B1A4A7FD}"/>
              </a:ext>
            </a:extLst>
          </p:cNvPr>
          <p:cNvSpPr>
            <a:spLocks/>
          </p:cNvSpPr>
          <p:nvPr/>
        </p:nvSpPr>
        <p:spPr>
          <a:xfrm>
            <a:off x="3533951" y="841719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0DE7D71A-BCD3-7574-4013-EA86770E1BC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3802" y="1092363"/>
            <a:ext cx="827833" cy="1042587"/>
          </a:xfrm>
          <a:prstGeom prst="rect">
            <a:avLst/>
          </a:prstGeom>
        </p:spPr>
      </p:pic>
      <p:sp>
        <p:nvSpPr>
          <p:cNvPr id="6" name="Rounded Rectangle 7">
            <a:hlinkClick r:id="rId4" action="ppaction://hlinksldjump"/>
            <a:extLst>
              <a:ext uri="{FF2B5EF4-FFF2-40B4-BE49-F238E27FC236}">
                <a16:creationId xmlns:a16="http://schemas.microsoft.com/office/drawing/2014/main" id="{CD056C6C-929A-65C6-61B7-AF29508FF9FC}"/>
              </a:ext>
            </a:extLst>
          </p:cNvPr>
          <p:cNvSpPr>
            <a:spLocks/>
          </p:cNvSpPr>
          <p:nvPr/>
        </p:nvSpPr>
        <p:spPr>
          <a:xfrm>
            <a:off x="5979343" y="841719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7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09024C84-3CCF-F0FC-A511-AA2DC73963A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63222" y="1138780"/>
            <a:ext cx="497115" cy="986318"/>
          </a:xfrm>
          <a:prstGeom prst="rect">
            <a:avLst/>
          </a:prstGeom>
        </p:spPr>
      </p:pic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09E2184C-B4F8-FD31-AC15-29628B15D29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82830" y="1141720"/>
            <a:ext cx="541719" cy="943872"/>
          </a:xfrm>
          <a:prstGeom prst="rect">
            <a:avLst/>
          </a:prstGeom>
        </p:spPr>
      </p:pic>
      <p:pic>
        <p:nvPicPr>
          <p:cNvPr id="9" name="Picture 8">
            <a:hlinkClick r:id="rId4" action="ppaction://hlinksldjump"/>
            <a:extLst>
              <a:ext uri="{FF2B5EF4-FFF2-40B4-BE49-F238E27FC236}">
                <a16:creationId xmlns:a16="http://schemas.microsoft.com/office/drawing/2014/main" id="{C4D4E79D-4AC2-0E84-EEE7-BB8515F01C5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18565" y="1357397"/>
            <a:ext cx="456955" cy="728196"/>
          </a:xfrm>
          <a:prstGeom prst="rect">
            <a:avLst/>
          </a:prstGeom>
        </p:spPr>
      </p:pic>
      <p:sp>
        <p:nvSpPr>
          <p:cNvPr id="10" name="Rounded Rectangle 11">
            <a:hlinkClick r:id="rId8" action="ppaction://hlinksldjump"/>
            <a:extLst>
              <a:ext uri="{FF2B5EF4-FFF2-40B4-BE49-F238E27FC236}">
                <a16:creationId xmlns:a16="http://schemas.microsoft.com/office/drawing/2014/main" id="{C858C85C-31EA-8D81-B051-F397F0F81F7F}"/>
              </a:ext>
            </a:extLst>
          </p:cNvPr>
          <p:cNvSpPr>
            <a:spLocks/>
          </p:cNvSpPr>
          <p:nvPr/>
        </p:nvSpPr>
        <p:spPr>
          <a:xfrm>
            <a:off x="8422113" y="841719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1" name="Picture 10">
            <a:hlinkClick r:id="rId8" action="ppaction://hlinksldjump"/>
            <a:extLst>
              <a:ext uri="{FF2B5EF4-FFF2-40B4-BE49-F238E27FC236}">
                <a16:creationId xmlns:a16="http://schemas.microsoft.com/office/drawing/2014/main" id="{42890CC4-B038-8A91-D5CD-1CC9D035D35F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579653" y="1671416"/>
            <a:ext cx="607478" cy="455065"/>
          </a:xfrm>
          <a:prstGeom prst="rect">
            <a:avLst/>
          </a:prstGeom>
        </p:spPr>
      </p:pic>
      <p:pic>
        <p:nvPicPr>
          <p:cNvPr id="12" name="Picture 11">
            <a:hlinkClick r:id="rId8" action="ppaction://hlinksldjump"/>
            <a:extLst>
              <a:ext uri="{FF2B5EF4-FFF2-40B4-BE49-F238E27FC236}">
                <a16:creationId xmlns:a16="http://schemas.microsoft.com/office/drawing/2014/main" id="{0EE3AE59-7688-A407-7E5C-2330EE2161CB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703893" y="1067258"/>
            <a:ext cx="614048" cy="459383"/>
          </a:xfrm>
          <a:prstGeom prst="rect">
            <a:avLst/>
          </a:prstGeom>
        </p:spPr>
      </p:pic>
      <p:pic>
        <p:nvPicPr>
          <p:cNvPr id="13" name="Picture 12">
            <a:hlinkClick r:id="rId8" action="ppaction://hlinksldjump"/>
            <a:extLst>
              <a:ext uri="{FF2B5EF4-FFF2-40B4-BE49-F238E27FC236}">
                <a16:creationId xmlns:a16="http://schemas.microsoft.com/office/drawing/2014/main" id="{D04D8825-5223-60D2-69E7-3A180B563FA9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9580839" y="1745274"/>
            <a:ext cx="612581" cy="455065"/>
          </a:xfrm>
          <a:prstGeom prst="rect">
            <a:avLst/>
          </a:prstGeom>
        </p:spPr>
      </p:pic>
      <p:pic>
        <p:nvPicPr>
          <p:cNvPr id="14" name="Picture 13">
            <a:hlinkClick r:id="rId8" action="ppaction://hlinksldjump"/>
            <a:extLst>
              <a:ext uri="{FF2B5EF4-FFF2-40B4-BE49-F238E27FC236}">
                <a16:creationId xmlns:a16="http://schemas.microsoft.com/office/drawing/2014/main" id="{834350BA-3C82-3FE2-11C4-6F2D8B4AEE6A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9711649" y="1141115"/>
            <a:ext cx="619204" cy="459383"/>
          </a:xfrm>
          <a:prstGeom prst="rect">
            <a:avLst/>
          </a:prstGeom>
        </p:spPr>
      </p:pic>
      <p:pic>
        <p:nvPicPr>
          <p:cNvPr id="15" name="Picture 14">
            <a:hlinkClick r:id="rId8" action="ppaction://hlinksldjump"/>
            <a:extLst>
              <a:ext uri="{FF2B5EF4-FFF2-40B4-BE49-F238E27FC236}">
                <a16:creationId xmlns:a16="http://schemas.microsoft.com/office/drawing/2014/main" id="{12B71245-73A8-0A0A-11BD-AB2CB6225341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9146280" y="1466823"/>
            <a:ext cx="619204" cy="459383"/>
          </a:xfrm>
          <a:prstGeom prst="rect">
            <a:avLst/>
          </a:prstGeom>
        </p:spPr>
      </p:pic>
      <p:sp>
        <p:nvSpPr>
          <p:cNvPr id="16" name="Rounded Rectangle 17">
            <a:hlinkClick r:id="rId13" action="ppaction://hlinksldjump"/>
            <a:extLst>
              <a:ext uri="{FF2B5EF4-FFF2-40B4-BE49-F238E27FC236}">
                <a16:creationId xmlns:a16="http://schemas.microsoft.com/office/drawing/2014/main" id="{C2775571-CC6E-A047-448C-1B2A46BC5808}"/>
              </a:ext>
            </a:extLst>
          </p:cNvPr>
          <p:cNvSpPr>
            <a:spLocks/>
          </p:cNvSpPr>
          <p:nvPr/>
        </p:nvSpPr>
        <p:spPr>
          <a:xfrm>
            <a:off x="3533951" y="2680034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7" name="Picture 16">
            <a:hlinkClick r:id="rId13" action="ppaction://hlinksldjump"/>
            <a:extLst>
              <a:ext uri="{FF2B5EF4-FFF2-40B4-BE49-F238E27FC236}">
                <a16:creationId xmlns:a16="http://schemas.microsoft.com/office/drawing/2014/main" id="{8630FCB9-7545-C26E-4958-CE24F80381DB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787287" y="2888478"/>
            <a:ext cx="573600" cy="573601"/>
          </a:xfrm>
          <a:prstGeom prst="rect">
            <a:avLst/>
          </a:prstGeom>
        </p:spPr>
      </p:pic>
      <p:pic>
        <p:nvPicPr>
          <p:cNvPr id="18" name="Picture 17">
            <a:hlinkClick r:id="rId13" action="ppaction://hlinksldjump"/>
            <a:extLst>
              <a:ext uri="{FF2B5EF4-FFF2-40B4-BE49-F238E27FC236}">
                <a16:creationId xmlns:a16="http://schemas.microsoft.com/office/drawing/2014/main" id="{5E254974-2F4A-1429-6A23-66F266251532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042010" y="3547019"/>
            <a:ext cx="452382" cy="453525"/>
          </a:xfrm>
          <a:prstGeom prst="rect">
            <a:avLst/>
          </a:prstGeom>
        </p:spPr>
      </p:pic>
      <p:pic>
        <p:nvPicPr>
          <p:cNvPr id="19" name="Picture 18">
            <a:hlinkClick r:id="rId13" action="ppaction://hlinksldjump"/>
            <a:extLst>
              <a:ext uri="{FF2B5EF4-FFF2-40B4-BE49-F238E27FC236}">
                <a16:creationId xmlns:a16="http://schemas.microsoft.com/office/drawing/2014/main" id="{8C60E8A3-DE8D-0DF8-7DDF-ECEF089C085C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506205" y="2861510"/>
            <a:ext cx="387713" cy="388704"/>
          </a:xfrm>
          <a:prstGeom prst="rect">
            <a:avLst/>
          </a:prstGeom>
        </p:spPr>
      </p:pic>
      <p:pic>
        <p:nvPicPr>
          <p:cNvPr id="20" name="Picture 19">
            <a:hlinkClick r:id="rId13" action="ppaction://hlinksldjump"/>
            <a:extLst>
              <a:ext uri="{FF2B5EF4-FFF2-40B4-BE49-F238E27FC236}">
                <a16:creationId xmlns:a16="http://schemas.microsoft.com/office/drawing/2014/main" id="{4FA5B4D0-D04D-4395-4187-0445C3825691}"/>
              </a:ext>
            </a:extLst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653703" y="3371035"/>
            <a:ext cx="654581" cy="655931"/>
          </a:xfrm>
          <a:prstGeom prst="rect">
            <a:avLst/>
          </a:prstGeom>
        </p:spPr>
      </p:pic>
      <p:sp>
        <p:nvSpPr>
          <p:cNvPr id="21" name="Rounded Rectangle 22">
            <a:hlinkClick r:id="rId18" action="ppaction://hlinksldjump"/>
            <a:extLst>
              <a:ext uri="{FF2B5EF4-FFF2-40B4-BE49-F238E27FC236}">
                <a16:creationId xmlns:a16="http://schemas.microsoft.com/office/drawing/2014/main" id="{A411BC92-634E-3FE8-3377-F52F8BEA9254}"/>
              </a:ext>
            </a:extLst>
          </p:cNvPr>
          <p:cNvSpPr>
            <a:spLocks/>
          </p:cNvSpPr>
          <p:nvPr/>
        </p:nvSpPr>
        <p:spPr>
          <a:xfrm>
            <a:off x="5979343" y="2680034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2" name="Oval 21">
            <a:hlinkClick r:id="rId18" action="ppaction://hlinksldjump"/>
            <a:extLst>
              <a:ext uri="{FF2B5EF4-FFF2-40B4-BE49-F238E27FC236}">
                <a16:creationId xmlns:a16="http://schemas.microsoft.com/office/drawing/2014/main" id="{0901FE58-27C8-E66F-8CC3-C3247D9E9219}"/>
              </a:ext>
            </a:extLst>
          </p:cNvPr>
          <p:cNvSpPr>
            <a:spLocks/>
          </p:cNvSpPr>
          <p:nvPr/>
        </p:nvSpPr>
        <p:spPr>
          <a:xfrm>
            <a:off x="6263222" y="3547019"/>
            <a:ext cx="1580626" cy="4087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3" name="Picture 22">
            <a:hlinkClick r:id="rId18" action="ppaction://hlinksldjump"/>
            <a:extLst>
              <a:ext uri="{FF2B5EF4-FFF2-40B4-BE49-F238E27FC236}">
                <a16:creationId xmlns:a16="http://schemas.microsoft.com/office/drawing/2014/main" id="{AD6D66C5-6A28-FADC-AE79-F1CE8A44E1CB}"/>
              </a:ext>
            </a:extLst>
          </p:cNvPr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6216901" y="3166135"/>
            <a:ext cx="881975" cy="633760"/>
          </a:xfrm>
          <a:prstGeom prst="rect">
            <a:avLst/>
          </a:prstGeom>
        </p:spPr>
      </p:pic>
      <p:pic>
        <p:nvPicPr>
          <p:cNvPr id="24" name="Picture 23">
            <a:hlinkClick r:id="rId18" action="ppaction://hlinksldjump"/>
            <a:extLst>
              <a:ext uri="{FF2B5EF4-FFF2-40B4-BE49-F238E27FC236}">
                <a16:creationId xmlns:a16="http://schemas.microsoft.com/office/drawing/2014/main" id="{6379E37F-EF8A-BCAC-97EB-8330AA171A1B}"/>
              </a:ext>
            </a:extLst>
          </p:cNvPr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7158652" y="3067155"/>
            <a:ext cx="531795" cy="633760"/>
          </a:xfrm>
          <a:prstGeom prst="rect">
            <a:avLst/>
          </a:prstGeom>
        </p:spPr>
      </p:pic>
      <p:sp>
        <p:nvSpPr>
          <p:cNvPr id="25" name="Rounded Rectangle 26">
            <a:hlinkClick r:id="rId21" action="ppaction://hlinksldjump"/>
            <a:extLst>
              <a:ext uri="{FF2B5EF4-FFF2-40B4-BE49-F238E27FC236}">
                <a16:creationId xmlns:a16="http://schemas.microsoft.com/office/drawing/2014/main" id="{0FFC187E-F3A6-0B70-23A3-7B32C1A3A7C8}"/>
              </a:ext>
            </a:extLst>
          </p:cNvPr>
          <p:cNvSpPr>
            <a:spLocks/>
          </p:cNvSpPr>
          <p:nvPr/>
        </p:nvSpPr>
        <p:spPr>
          <a:xfrm>
            <a:off x="8422113" y="2680034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6" name="Picture 25">
            <a:hlinkClick r:id="rId21" action="ppaction://hlinksldjump"/>
            <a:extLst>
              <a:ext uri="{FF2B5EF4-FFF2-40B4-BE49-F238E27FC236}">
                <a16:creationId xmlns:a16="http://schemas.microsoft.com/office/drawing/2014/main" id="{391F891E-62E1-3BEC-9C47-E6E67DFC87F7}"/>
              </a:ext>
            </a:extLst>
          </p:cNvPr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8944321" y="2956176"/>
            <a:ext cx="1023123" cy="981663"/>
          </a:xfrm>
          <a:prstGeom prst="rect">
            <a:avLst/>
          </a:prstGeom>
        </p:spPr>
      </p:pic>
      <p:sp>
        <p:nvSpPr>
          <p:cNvPr id="27" name="Rounded Rectangle 28">
            <a:hlinkClick r:id="rId23" action="ppaction://hlinksldjump"/>
            <a:extLst>
              <a:ext uri="{FF2B5EF4-FFF2-40B4-BE49-F238E27FC236}">
                <a16:creationId xmlns:a16="http://schemas.microsoft.com/office/drawing/2014/main" id="{9DA0C649-90CF-6E89-83A1-B6DD1CEB2365}"/>
              </a:ext>
            </a:extLst>
          </p:cNvPr>
          <p:cNvSpPr>
            <a:spLocks/>
          </p:cNvSpPr>
          <p:nvPr/>
        </p:nvSpPr>
        <p:spPr>
          <a:xfrm>
            <a:off x="3533951" y="4921685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8" name="Picture 27">
            <a:hlinkClick r:id="rId23" action="ppaction://hlinksldjump"/>
            <a:extLst>
              <a:ext uri="{FF2B5EF4-FFF2-40B4-BE49-F238E27FC236}">
                <a16:creationId xmlns:a16="http://schemas.microsoft.com/office/drawing/2014/main" id="{D628920F-7D89-061E-D85E-A968993FFA51}"/>
              </a:ext>
            </a:extLst>
          </p:cNvPr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4029570" y="5141236"/>
            <a:ext cx="1077646" cy="1115298"/>
          </a:xfrm>
          <a:prstGeom prst="rect">
            <a:avLst/>
          </a:prstGeom>
        </p:spPr>
      </p:pic>
      <p:pic>
        <p:nvPicPr>
          <p:cNvPr id="29" name="Picture 28">
            <a:hlinkClick r:id="rId23" action="ppaction://hlinksldjump"/>
            <a:extLst>
              <a:ext uri="{FF2B5EF4-FFF2-40B4-BE49-F238E27FC236}">
                <a16:creationId xmlns:a16="http://schemas.microsoft.com/office/drawing/2014/main" id="{09D418D5-2201-0758-FD98-C84D142DE203}"/>
              </a:ext>
            </a:extLst>
          </p:cNvPr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4180794" y="5697011"/>
            <a:ext cx="704579" cy="414243"/>
          </a:xfrm>
          <a:prstGeom prst="rect">
            <a:avLst/>
          </a:prstGeom>
        </p:spPr>
      </p:pic>
      <p:pic>
        <p:nvPicPr>
          <p:cNvPr id="30" name="Picture 29">
            <a:hlinkClick r:id="rId23" action="ppaction://hlinksldjump"/>
            <a:extLst>
              <a:ext uri="{FF2B5EF4-FFF2-40B4-BE49-F238E27FC236}">
                <a16:creationId xmlns:a16="http://schemas.microsoft.com/office/drawing/2014/main" id="{B496013A-3852-9274-27F8-F71C459DF310}"/>
              </a:ext>
            </a:extLst>
          </p:cNvPr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4119980" y="5407611"/>
            <a:ext cx="525118" cy="288239"/>
          </a:xfrm>
          <a:prstGeom prst="rect">
            <a:avLst/>
          </a:prstGeom>
        </p:spPr>
      </p:pic>
      <p:sp>
        <p:nvSpPr>
          <p:cNvPr id="31" name="Rounded Rectangle 32">
            <a:hlinkClick r:id="rId27" action="ppaction://hlinksldjump"/>
            <a:extLst>
              <a:ext uri="{FF2B5EF4-FFF2-40B4-BE49-F238E27FC236}">
                <a16:creationId xmlns:a16="http://schemas.microsoft.com/office/drawing/2014/main" id="{38F6A25D-17F6-C4CD-32FA-4A087923B135}"/>
              </a:ext>
            </a:extLst>
          </p:cNvPr>
          <p:cNvSpPr>
            <a:spLocks/>
          </p:cNvSpPr>
          <p:nvPr/>
        </p:nvSpPr>
        <p:spPr>
          <a:xfrm>
            <a:off x="5979343" y="4921685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32" name="Picture 31">
            <a:hlinkClick r:id="rId23" action="ppaction://hlinksldjump"/>
            <a:extLst>
              <a:ext uri="{FF2B5EF4-FFF2-40B4-BE49-F238E27FC236}">
                <a16:creationId xmlns:a16="http://schemas.microsoft.com/office/drawing/2014/main" id="{DEF05FF8-4023-DBCB-3E88-AD03E5BCBB23}"/>
              </a:ext>
            </a:extLst>
          </p:cNvPr>
          <p:cNvPicPr>
            <a:picLocks noChangeAspect="1"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6553933" y="5180153"/>
            <a:ext cx="996581" cy="1031399"/>
          </a:xfrm>
          <a:prstGeom prst="rect">
            <a:avLst/>
          </a:prstGeom>
        </p:spPr>
      </p:pic>
      <p:pic>
        <p:nvPicPr>
          <p:cNvPr id="33" name="Picture 32">
            <a:hlinkClick r:id="rId23" action="ppaction://hlinksldjump"/>
            <a:extLst>
              <a:ext uri="{FF2B5EF4-FFF2-40B4-BE49-F238E27FC236}">
                <a16:creationId xmlns:a16="http://schemas.microsoft.com/office/drawing/2014/main" id="{F45A7263-97FD-3F93-1ADE-AA467F122E72}"/>
              </a:ext>
            </a:extLst>
          </p:cNvPr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6736597" y="5506618"/>
            <a:ext cx="687953" cy="378469"/>
          </a:xfrm>
          <a:prstGeom prst="rect">
            <a:avLst/>
          </a:prstGeom>
        </p:spPr>
      </p:pic>
      <p:sp>
        <p:nvSpPr>
          <p:cNvPr id="34" name="Rounded Rectangle 35">
            <a:hlinkClick r:id="" action="ppaction://noaction"/>
            <a:extLst>
              <a:ext uri="{FF2B5EF4-FFF2-40B4-BE49-F238E27FC236}">
                <a16:creationId xmlns:a16="http://schemas.microsoft.com/office/drawing/2014/main" id="{963A284C-4DB0-69D5-99C0-6CBE4DAE4DFD}"/>
              </a:ext>
            </a:extLst>
          </p:cNvPr>
          <p:cNvSpPr>
            <a:spLocks/>
          </p:cNvSpPr>
          <p:nvPr/>
        </p:nvSpPr>
        <p:spPr>
          <a:xfrm>
            <a:off x="8422113" y="4921685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hlinkClick r:id="rId23" action="ppaction://hlinksldjump"/>
            <a:extLst>
              <a:ext uri="{FF2B5EF4-FFF2-40B4-BE49-F238E27FC236}">
                <a16:creationId xmlns:a16="http://schemas.microsoft.com/office/drawing/2014/main" id="{D006D953-7447-9762-EC79-C845407E5058}"/>
              </a:ext>
            </a:extLst>
          </p:cNvPr>
          <p:cNvPicPr>
            <a:picLocks noChangeAspect="1"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8957593" y="5180152"/>
            <a:ext cx="996581" cy="1031399"/>
          </a:xfrm>
          <a:prstGeom prst="rect">
            <a:avLst/>
          </a:prstGeom>
        </p:spPr>
      </p:pic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5970F139-FAA2-F6E4-ACDD-716650AF8E80}"/>
              </a:ext>
            </a:extLst>
          </p:cNvPr>
          <p:cNvSpPr txBox="1">
            <a:spLocks/>
          </p:cNvSpPr>
          <p:nvPr/>
        </p:nvSpPr>
        <p:spPr>
          <a:xfrm>
            <a:off x="3445565" y="331061"/>
            <a:ext cx="476473" cy="2899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666" dirty="0">
                <a:solidFill>
                  <a:srgbClr val="40505E"/>
                </a:solidFill>
                <a:latin typeface="Lato" panose="020F0502020204030203" pitchFamily="34" charset="0"/>
                <a:cs typeface="Lato" panose="020F0502020204030203" pitchFamily="34" charset="0"/>
              </a:rPr>
              <a:t>a)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2B3D0B32-59DA-0374-DD97-FC9F27B5712A}"/>
              </a:ext>
            </a:extLst>
          </p:cNvPr>
          <p:cNvSpPr txBox="1">
            <a:spLocks/>
          </p:cNvSpPr>
          <p:nvPr/>
        </p:nvSpPr>
        <p:spPr>
          <a:xfrm>
            <a:off x="3445565" y="4431219"/>
            <a:ext cx="476473" cy="2899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666" dirty="0">
                <a:solidFill>
                  <a:srgbClr val="40505E"/>
                </a:solidFill>
                <a:latin typeface="Lato" panose="020F0502020204030203" pitchFamily="34" charset="0"/>
                <a:cs typeface="Lato" panose="020F0502020204030203" pitchFamily="34" charset="0"/>
              </a:rPr>
              <a:t>b)</a:t>
            </a:r>
          </a:p>
        </p:txBody>
      </p:sp>
      <p:sp>
        <p:nvSpPr>
          <p:cNvPr id="38" name="Rounded Rectangle 1">
            <a:extLst>
              <a:ext uri="{FF2B5EF4-FFF2-40B4-BE49-F238E27FC236}">
                <a16:creationId xmlns:a16="http://schemas.microsoft.com/office/drawing/2014/main" id="{A0880C62-33B1-B7C7-1BDE-FC3026880955}"/>
              </a:ext>
            </a:extLst>
          </p:cNvPr>
          <p:cNvSpPr>
            <a:spLocks/>
          </p:cNvSpPr>
          <p:nvPr/>
        </p:nvSpPr>
        <p:spPr>
          <a:xfrm>
            <a:off x="5260505" y="2042653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FFFF"/>
                </a:solidFill>
                <a:latin typeface="Calibri" panose="020F0502020204030204"/>
              </a:rPr>
              <a:t>1</a:t>
            </a:r>
            <a:endParaRPr lang="en-GB" sz="2399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9" name="Rounded Rectangle 41">
            <a:extLst>
              <a:ext uri="{FF2B5EF4-FFF2-40B4-BE49-F238E27FC236}">
                <a16:creationId xmlns:a16="http://schemas.microsoft.com/office/drawing/2014/main" id="{C7C230D5-F47D-58A1-C902-6308DF2D146D}"/>
              </a:ext>
            </a:extLst>
          </p:cNvPr>
          <p:cNvSpPr>
            <a:spLocks/>
          </p:cNvSpPr>
          <p:nvPr/>
        </p:nvSpPr>
        <p:spPr>
          <a:xfrm>
            <a:off x="7740636" y="2021267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0" name="Rounded Rectangle 43">
            <a:extLst>
              <a:ext uri="{FF2B5EF4-FFF2-40B4-BE49-F238E27FC236}">
                <a16:creationId xmlns:a16="http://schemas.microsoft.com/office/drawing/2014/main" id="{C55B78D0-C16D-E4C6-1B4B-0C6B567668BE}"/>
              </a:ext>
            </a:extLst>
          </p:cNvPr>
          <p:cNvSpPr>
            <a:spLocks/>
          </p:cNvSpPr>
          <p:nvPr/>
        </p:nvSpPr>
        <p:spPr>
          <a:xfrm>
            <a:off x="10169103" y="2021267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1" name="Rounded Rectangle 44">
            <a:extLst>
              <a:ext uri="{FF2B5EF4-FFF2-40B4-BE49-F238E27FC236}">
                <a16:creationId xmlns:a16="http://schemas.microsoft.com/office/drawing/2014/main" id="{E333EA28-D3B8-D9C6-8459-CC540FAC6F09}"/>
              </a:ext>
            </a:extLst>
          </p:cNvPr>
          <p:cNvSpPr>
            <a:spLocks/>
          </p:cNvSpPr>
          <p:nvPr/>
        </p:nvSpPr>
        <p:spPr>
          <a:xfrm>
            <a:off x="5260505" y="3902373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2" name="Rounded Rectangle 45">
            <a:extLst>
              <a:ext uri="{FF2B5EF4-FFF2-40B4-BE49-F238E27FC236}">
                <a16:creationId xmlns:a16="http://schemas.microsoft.com/office/drawing/2014/main" id="{4863DD7D-68D9-94E9-41CE-F50631D8DB71}"/>
              </a:ext>
            </a:extLst>
          </p:cNvPr>
          <p:cNvSpPr>
            <a:spLocks/>
          </p:cNvSpPr>
          <p:nvPr/>
        </p:nvSpPr>
        <p:spPr>
          <a:xfrm>
            <a:off x="7740636" y="3880987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3" name="Rounded Rectangle 46">
            <a:extLst>
              <a:ext uri="{FF2B5EF4-FFF2-40B4-BE49-F238E27FC236}">
                <a16:creationId xmlns:a16="http://schemas.microsoft.com/office/drawing/2014/main" id="{F02FF9B8-1970-1843-6D5F-0171FD2074F1}"/>
              </a:ext>
            </a:extLst>
          </p:cNvPr>
          <p:cNvSpPr>
            <a:spLocks/>
          </p:cNvSpPr>
          <p:nvPr/>
        </p:nvSpPr>
        <p:spPr>
          <a:xfrm>
            <a:off x="10169103" y="3880987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4" name="Rounded Rectangle 47">
            <a:extLst>
              <a:ext uri="{FF2B5EF4-FFF2-40B4-BE49-F238E27FC236}">
                <a16:creationId xmlns:a16="http://schemas.microsoft.com/office/drawing/2014/main" id="{02B21422-399B-BCA7-AE1F-F7B56A691BF4}"/>
              </a:ext>
            </a:extLst>
          </p:cNvPr>
          <p:cNvSpPr>
            <a:spLocks/>
          </p:cNvSpPr>
          <p:nvPr/>
        </p:nvSpPr>
        <p:spPr>
          <a:xfrm>
            <a:off x="5258440" y="6132640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5" name="Rounded Rectangle 48">
            <a:extLst>
              <a:ext uri="{FF2B5EF4-FFF2-40B4-BE49-F238E27FC236}">
                <a16:creationId xmlns:a16="http://schemas.microsoft.com/office/drawing/2014/main" id="{80AFDA4D-D65C-776A-A754-616C6097F297}"/>
              </a:ext>
            </a:extLst>
          </p:cNvPr>
          <p:cNvSpPr>
            <a:spLocks/>
          </p:cNvSpPr>
          <p:nvPr/>
        </p:nvSpPr>
        <p:spPr>
          <a:xfrm>
            <a:off x="7738571" y="6111254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46" name="Rounded Rectangle 49">
            <a:extLst>
              <a:ext uri="{FF2B5EF4-FFF2-40B4-BE49-F238E27FC236}">
                <a16:creationId xmlns:a16="http://schemas.microsoft.com/office/drawing/2014/main" id="{1D8C81E3-75BA-E689-5FBA-91CA4DCC6058}"/>
              </a:ext>
            </a:extLst>
          </p:cNvPr>
          <p:cNvSpPr>
            <a:spLocks/>
          </p:cNvSpPr>
          <p:nvPr/>
        </p:nvSpPr>
        <p:spPr>
          <a:xfrm>
            <a:off x="10167039" y="6111254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5523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BA8807-E587-091D-D801-5858CBD8F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A4C8DE-229C-466A-316B-6CE4AB84D15A}"/>
              </a:ext>
            </a:extLst>
          </p:cNvPr>
          <p:cNvSpPr txBox="1">
            <a:spLocks/>
          </p:cNvSpPr>
          <p:nvPr/>
        </p:nvSpPr>
        <p:spPr>
          <a:xfrm>
            <a:off x="267516" y="436483"/>
            <a:ext cx="3783489" cy="70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Số</a:t>
            </a:r>
            <a:r>
              <a:rPr lang="en-GB" sz="4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FE2BD2D-A43D-2A8B-E430-289A28CF427E}"/>
              </a:ext>
            </a:extLst>
          </p:cNvPr>
          <p:cNvSpPr/>
          <p:nvPr/>
        </p:nvSpPr>
        <p:spPr>
          <a:xfrm>
            <a:off x="925033" y="467832"/>
            <a:ext cx="712381" cy="63795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2</a:t>
            </a:r>
          </a:p>
        </p:txBody>
      </p:sp>
      <p:sp>
        <p:nvSpPr>
          <p:cNvPr id="4" name="Rounded Rectangle 4">
            <a:hlinkClick r:id="rId2" action="ppaction://hlinksldjump"/>
            <a:extLst>
              <a:ext uri="{FF2B5EF4-FFF2-40B4-BE49-F238E27FC236}">
                <a16:creationId xmlns:a16="http://schemas.microsoft.com/office/drawing/2014/main" id="{2F90AD10-5AF4-3042-5DC3-B8B8D972550A}"/>
              </a:ext>
            </a:extLst>
          </p:cNvPr>
          <p:cNvSpPr>
            <a:spLocks/>
          </p:cNvSpPr>
          <p:nvPr/>
        </p:nvSpPr>
        <p:spPr>
          <a:xfrm>
            <a:off x="2974391" y="1660585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C81AFBAC-315A-8AD2-0E02-0F392AB7446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94242" y="1911229"/>
            <a:ext cx="827833" cy="1042587"/>
          </a:xfrm>
          <a:prstGeom prst="rect">
            <a:avLst/>
          </a:prstGeom>
        </p:spPr>
      </p:pic>
      <p:sp>
        <p:nvSpPr>
          <p:cNvPr id="6" name="Rounded Rectangle 7">
            <a:hlinkClick r:id="rId4" action="ppaction://hlinksldjump"/>
            <a:extLst>
              <a:ext uri="{FF2B5EF4-FFF2-40B4-BE49-F238E27FC236}">
                <a16:creationId xmlns:a16="http://schemas.microsoft.com/office/drawing/2014/main" id="{F81666DA-ECB0-6EA7-E6EB-FC3BFC001847}"/>
              </a:ext>
            </a:extLst>
          </p:cNvPr>
          <p:cNvSpPr>
            <a:spLocks/>
          </p:cNvSpPr>
          <p:nvPr/>
        </p:nvSpPr>
        <p:spPr>
          <a:xfrm>
            <a:off x="5419783" y="1660585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7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D3B04E9A-B2DC-C49D-AC7E-D2AB259CF5D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03662" y="1957646"/>
            <a:ext cx="497115" cy="986318"/>
          </a:xfrm>
          <a:prstGeom prst="rect">
            <a:avLst/>
          </a:prstGeom>
        </p:spPr>
      </p:pic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5F7C076B-C5E1-EDE6-F929-57BFCA461BB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23270" y="1960586"/>
            <a:ext cx="541719" cy="943872"/>
          </a:xfrm>
          <a:prstGeom prst="rect">
            <a:avLst/>
          </a:prstGeom>
        </p:spPr>
      </p:pic>
      <p:pic>
        <p:nvPicPr>
          <p:cNvPr id="9" name="Picture 8">
            <a:hlinkClick r:id="rId4" action="ppaction://hlinksldjump"/>
            <a:extLst>
              <a:ext uri="{FF2B5EF4-FFF2-40B4-BE49-F238E27FC236}">
                <a16:creationId xmlns:a16="http://schemas.microsoft.com/office/drawing/2014/main" id="{F57F96A9-BB89-8687-73DE-A4967264F7D1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59005" y="2176263"/>
            <a:ext cx="456955" cy="728196"/>
          </a:xfrm>
          <a:prstGeom prst="rect">
            <a:avLst/>
          </a:prstGeom>
        </p:spPr>
      </p:pic>
      <p:sp>
        <p:nvSpPr>
          <p:cNvPr id="10" name="Rounded Rectangle 11">
            <a:hlinkClick r:id="rId8" action="ppaction://hlinksldjump"/>
            <a:extLst>
              <a:ext uri="{FF2B5EF4-FFF2-40B4-BE49-F238E27FC236}">
                <a16:creationId xmlns:a16="http://schemas.microsoft.com/office/drawing/2014/main" id="{4698FE6D-A7BC-A56C-B37A-5D95EE23FA6E}"/>
              </a:ext>
            </a:extLst>
          </p:cNvPr>
          <p:cNvSpPr>
            <a:spLocks/>
          </p:cNvSpPr>
          <p:nvPr/>
        </p:nvSpPr>
        <p:spPr>
          <a:xfrm>
            <a:off x="7862553" y="1660585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1" name="Picture 10">
            <a:hlinkClick r:id="rId8" action="ppaction://hlinksldjump"/>
            <a:extLst>
              <a:ext uri="{FF2B5EF4-FFF2-40B4-BE49-F238E27FC236}">
                <a16:creationId xmlns:a16="http://schemas.microsoft.com/office/drawing/2014/main" id="{B7F0F117-68F8-67B0-B590-B1237FF40664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020093" y="2490282"/>
            <a:ext cx="607478" cy="455065"/>
          </a:xfrm>
          <a:prstGeom prst="rect">
            <a:avLst/>
          </a:prstGeom>
        </p:spPr>
      </p:pic>
      <p:pic>
        <p:nvPicPr>
          <p:cNvPr id="12" name="Picture 11">
            <a:hlinkClick r:id="rId8" action="ppaction://hlinksldjump"/>
            <a:extLst>
              <a:ext uri="{FF2B5EF4-FFF2-40B4-BE49-F238E27FC236}">
                <a16:creationId xmlns:a16="http://schemas.microsoft.com/office/drawing/2014/main" id="{0A6F3518-0AF7-35B1-075E-4FBD85C73E94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144333" y="1886124"/>
            <a:ext cx="614048" cy="459383"/>
          </a:xfrm>
          <a:prstGeom prst="rect">
            <a:avLst/>
          </a:prstGeom>
        </p:spPr>
      </p:pic>
      <p:pic>
        <p:nvPicPr>
          <p:cNvPr id="13" name="Picture 12">
            <a:hlinkClick r:id="rId8" action="ppaction://hlinksldjump"/>
            <a:extLst>
              <a:ext uri="{FF2B5EF4-FFF2-40B4-BE49-F238E27FC236}">
                <a16:creationId xmlns:a16="http://schemas.microsoft.com/office/drawing/2014/main" id="{629B6617-25D6-3373-2D7B-8FC94DC40761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9021279" y="2564140"/>
            <a:ext cx="612581" cy="455065"/>
          </a:xfrm>
          <a:prstGeom prst="rect">
            <a:avLst/>
          </a:prstGeom>
        </p:spPr>
      </p:pic>
      <p:pic>
        <p:nvPicPr>
          <p:cNvPr id="14" name="Picture 13">
            <a:hlinkClick r:id="rId8" action="ppaction://hlinksldjump"/>
            <a:extLst>
              <a:ext uri="{FF2B5EF4-FFF2-40B4-BE49-F238E27FC236}">
                <a16:creationId xmlns:a16="http://schemas.microsoft.com/office/drawing/2014/main" id="{1EE0D48D-3947-94A4-ABA0-3A00DEBF9A0D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9152089" y="1959981"/>
            <a:ext cx="619204" cy="459383"/>
          </a:xfrm>
          <a:prstGeom prst="rect">
            <a:avLst/>
          </a:prstGeom>
        </p:spPr>
      </p:pic>
      <p:pic>
        <p:nvPicPr>
          <p:cNvPr id="15" name="Picture 14">
            <a:hlinkClick r:id="rId8" action="ppaction://hlinksldjump"/>
            <a:extLst>
              <a:ext uri="{FF2B5EF4-FFF2-40B4-BE49-F238E27FC236}">
                <a16:creationId xmlns:a16="http://schemas.microsoft.com/office/drawing/2014/main" id="{70030E29-BE4B-E9B4-5D98-953B248B8F2C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8586720" y="2285689"/>
            <a:ext cx="619204" cy="459383"/>
          </a:xfrm>
          <a:prstGeom prst="rect">
            <a:avLst/>
          </a:prstGeom>
        </p:spPr>
      </p:pic>
      <p:sp>
        <p:nvSpPr>
          <p:cNvPr id="16" name="Rounded Rectangle 17">
            <a:hlinkClick r:id="rId13" action="ppaction://hlinksldjump"/>
            <a:extLst>
              <a:ext uri="{FF2B5EF4-FFF2-40B4-BE49-F238E27FC236}">
                <a16:creationId xmlns:a16="http://schemas.microsoft.com/office/drawing/2014/main" id="{DBBAC55B-21E1-7711-ADFC-5EBC03D782FF}"/>
              </a:ext>
            </a:extLst>
          </p:cNvPr>
          <p:cNvSpPr>
            <a:spLocks/>
          </p:cNvSpPr>
          <p:nvPr/>
        </p:nvSpPr>
        <p:spPr>
          <a:xfrm>
            <a:off x="2974391" y="3498900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7" name="Picture 16">
            <a:hlinkClick r:id="rId13" action="ppaction://hlinksldjump"/>
            <a:extLst>
              <a:ext uri="{FF2B5EF4-FFF2-40B4-BE49-F238E27FC236}">
                <a16:creationId xmlns:a16="http://schemas.microsoft.com/office/drawing/2014/main" id="{71ADF80C-E5BB-A659-6CD7-B5ACDE0B023C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227727" y="3707344"/>
            <a:ext cx="573600" cy="573601"/>
          </a:xfrm>
          <a:prstGeom prst="rect">
            <a:avLst/>
          </a:prstGeom>
        </p:spPr>
      </p:pic>
      <p:pic>
        <p:nvPicPr>
          <p:cNvPr id="18" name="Picture 17">
            <a:hlinkClick r:id="rId13" action="ppaction://hlinksldjump"/>
            <a:extLst>
              <a:ext uri="{FF2B5EF4-FFF2-40B4-BE49-F238E27FC236}">
                <a16:creationId xmlns:a16="http://schemas.microsoft.com/office/drawing/2014/main" id="{09554D8A-A1F7-4FBB-76AB-814B02953DB7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482450" y="4365885"/>
            <a:ext cx="452382" cy="453525"/>
          </a:xfrm>
          <a:prstGeom prst="rect">
            <a:avLst/>
          </a:prstGeom>
        </p:spPr>
      </p:pic>
      <p:pic>
        <p:nvPicPr>
          <p:cNvPr id="19" name="Picture 18">
            <a:hlinkClick r:id="rId13" action="ppaction://hlinksldjump"/>
            <a:extLst>
              <a:ext uri="{FF2B5EF4-FFF2-40B4-BE49-F238E27FC236}">
                <a16:creationId xmlns:a16="http://schemas.microsoft.com/office/drawing/2014/main" id="{9B58F2CF-794B-3FB3-6499-4E985976CA88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946645" y="3680376"/>
            <a:ext cx="387713" cy="388704"/>
          </a:xfrm>
          <a:prstGeom prst="rect">
            <a:avLst/>
          </a:prstGeom>
        </p:spPr>
      </p:pic>
      <p:pic>
        <p:nvPicPr>
          <p:cNvPr id="20" name="Picture 19">
            <a:hlinkClick r:id="rId13" action="ppaction://hlinksldjump"/>
            <a:extLst>
              <a:ext uri="{FF2B5EF4-FFF2-40B4-BE49-F238E27FC236}">
                <a16:creationId xmlns:a16="http://schemas.microsoft.com/office/drawing/2014/main" id="{5FF2140D-455B-3534-CA24-0B2A109FDB5F}"/>
              </a:ext>
            </a:extLst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094143" y="4189901"/>
            <a:ext cx="654581" cy="655931"/>
          </a:xfrm>
          <a:prstGeom prst="rect">
            <a:avLst/>
          </a:prstGeom>
        </p:spPr>
      </p:pic>
      <p:sp>
        <p:nvSpPr>
          <p:cNvPr id="21" name="Rounded Rectangle 22">
            <a:hlinkClick r:id="rId18" action="ppaction://hlinksldjump"/>
            <a:extLst>
              <a:ext uri="{FF2B5EF4-FFF2-40B4-BE49-F238E27FC236}">
                <a16:creationId xmlns:a16="http://schemas.microsoft.com/office/drawing/2014/main" id="{B4B74329-D020-6D28-B00A-B1083618CC65}"/>
              </a:ext>
            </a:extLst>
          </p:cNvPr>
          <p:cNvSpPr>
            <a:spLocks/>
          </p:cNvSpPr>
          <p:nvPr/>
        </p:nvSpPr>
        <p:spPr>
          <a:xfrm>
            <a:off x="5419783" y="3498900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2" name="Oval 21">
            <a:hlinkClick r:id="rId18" action="ppaction://hlinksldjump"/>
            <a:extLst>
              <a:ext uri="{FF2B5EF4-FFF2-40B4-BE49-F238E27FC236}">
                <a16:creationId xmlns:a16="http://schemas.microsoft.com/office/drawing/2014/main" id="{C8BF7727-C1DA-728B-AB48-45382DFFBA7C}"/>
              </a:ext>
            </a:extLst>
          </p:cNvPr>
          <p:cNvSpPr>
            <a:spLocks/>
          </p:cNvSpPr>
          <p:nvPr/>
        </p:nvSpPr>
        <p:spPr>
          <a:xfrm>
            <a:off x="5703662" y="4365885"/>
            <a:ext cx="1580626" cy="4087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3" name="Picture 22">
            <a:hlinkClick r:id="rId18" action="ppaction://hlinksldjump"/>
            <a:extLst>
              <a:ext uri="{FF2B5EF4-FFF2-40B4-BE49-F238E27FC236}">
                <a16:creationId xmlns:a16="http://schemas.microsoft.com/office/drawing/2014/main" id="{7BF26724-2FB9-4509-0718-60FCE9891F5E}"/>
              </a:ext>
            </a:extLst>
          </p:cNvPr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657341" y="3985001"/>
            <a:ext cx="881975" cy="633760"/>
          </a:xfrm>
          <a:prstGeom prst="rect">
            <a:avLst/>
          </a:prstGeom>
        </p:spPr>
      </p:pic>
      <p:pic>
        <p:nvPicPr>
          <p:cNvPr id="24" name="Picture 23">
            <a:hlinkClick r:id="rId18" action="ppaction://hlinksldjump"/>
            <a:extLst>
              <a:ext uri="{FF2B5EF4-FFF2-40B4-BE49-F238E27FC236}">
                <a16:creationId xmlns:a16="http://schemas.microsoft.com/office/drawing/2014/main" id="{FA09B1D6-31F2-C2BA-2C96-D1DB81CA7497}"/>
              </a:ext>
            </a:extLst>
          </p:cNvPr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6599092" y="3886021"/>
            <a:ext cx="531795" cy="633760"/>
          </a:xfrm>
          <a:prstGeom prst="rect">
            <a:avLst/>
          </a:prstGeom>
        </p:spPr>
      </p:pic>
      <p:sp>
        <p:nvSpPr>
          <p:cNvPr id="25" name="Rounded Rectangle 26">
            <a:hlinkClick r:id="rId21" action="ppaction://hlinksldjump"/>
            <a:extLst>
              <a:ext uri="{FF2B5EF4-FFF2-40B4-BE49-F238E27FC236}">
                <a16:creationId xmlns:a16="http://schemas.microsoft.com/office/drawing/2014/main" id="{816C00F0-F36F-02FC-CDCD-8BFC235F1602}"/>
              </a:ext>
            </a:extLst>
          </p:cNvPr>
          <p:cNvSpPr>
            <a:spLocks/>
          </p:cNvSpPr>
          <p:nvPr/>
        </p:nvSpPr>
        <p:spPr>
          <a:xfrm>
            <a:off x="7862553" y="3498900"/>
            <a:ext cx="2067538" cy="155065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6" name="Picture 25">
            <a:hlinkClick r:id="rId21" action="ppaction://hlinksldjump"/>
            <a:extLst>
              <a:ext uri="{FF2B5EF4-FFF2-40B4-BE49-F238E27FC236}">
                <a16:creationId xmlns:a16="http://schemas.microsoft.com/office/drawing/2014/main" id="{CCDE4D76-5EAC-010E-226D-7A88AEEEF9B2}"/>
              </a:ext>
            </a:extLst>
          </p:cNvPr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8384761" y="3775042"/>
            <a:ext cx="1023123" cy="981663"/>
          </a:xfrm>
          <a:prstGeom prst="rect">
            <a:avLst/>
          </a:prstGeom>
        </p:spPr>
      </p:pic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87B7438F-1812-924F-0DF1-FC2AD4F05F99}"/>
              </a:ext>
            </a:extLst>
          </p:cNvPr>
          <p:cNvSpPr txBox="1">
            <a:spLocks/>
          </p:cNvSpPr>
          <p:nvPr/>
        </p:nvSpPr>
        <p:spPr>
          <a:xfrm>
            <a:off x="2886005" y="1149927"/>
            <a:ext cx="476473" cy="2899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666" dirty="0">
                <a:solidFill>
                  <a:srgbClr val="40505E"/>
                </a:solidFill>
                <a:latin typeface="Lato" panose="020F0502020204030203" pitchFamily="34" charset="0"/>
                <a:cs typeface="Lato" panose="020F0502020204030203" pitchFamily="34" charset="0"/>
              </a:rPr>
              <a:t>a)</a:t>
            </a:r>
          </a:p>
        </p:txBody>
      </p:sp>
      <p:sp>
        <p:nvSpPr>
          <p:cNvPr id="38" name="Rounded Rectangle 1">
            <a:extLst>
              <a:ext uri="{FF2B5EF4-FFF2-40B4-BE49-F238E27FC236}">
                <a16:creationId xmlns:a16="http://schemas.microsoft.com/office/drawing/2014/main" id="{498638BE-28CF-1A4D-297D-4414FB75847A}"/>
              </a:ext>
            </a:extLst>
          </p:cNvPr>
          <p:cNvSpPr>
            <a:spLocks/>
          </p:cNvSpPr>
          <p:nvPr/>
        </p:nvSpPr>
        <p:spPr>
          <a:xfrm>
            <a:off x="4700945" y="2861519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0000"/>
                </a:solidFill>
                <a:latin typeface="Calibri" panose="020F0502020204030204"/>
              </a:rPr>
              <a:t>1</a:t>
            </a:r>
            <a:endParaRPr lang="en-GB" sz="2399" dirty="0">
              <a:solidFill>
                <a:srgbClr val="FF0000"/>
              </a:solidFill>
              <a:latin typeface="Calibri" panose="020F0502020204030204"/>
            </a:endParaRPr>
          </a:p>
        </p:txBody>
      </p:sp>
      <p:sp>
        <p:nvSpPr>
          <p:cNvPr id="39" name="Rounded Rectangle 41">
            <a:extLst>
              <a:ext uri="{FF2B5EF4-FFF2-40B4-BE49-F238E27FC236}">
                <a16:creationId xmlns:a16="http://schemas.microsoft.com/office/drawing/2014/main" id="{346E6DE1-8F39-E720-B62F-DFB980C90B1E}"/>
              </a:ext>
            </a:extLst>
          </p:cNvPr>
          <p:cNvSpPr>
            <a:spLocks/>
          </p:cNvSpPr>
          <p:nvPr/>
        </p:nvSpPr>
        <p:spPr>
          <a:xfrm>
            <a:off x="7181076" y="2840133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FF00"/>
                </a:solidFill>
                <a:latin typeface="Calibri" panose="020F0502020204030204"/>
              </a:rPr>
              <a:t>2</a:t>
            </a:r>
            <a:endParaRPr lang="en-GB" sz="2399" dirty="0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40" name="Rounded Rectangle 43">
            <a:extLst>
              <a:ext uri="{FF2B5EF4-FFF2-40B4-BE49-F238E27FC236}">
                <a16:creationId xmlns:a16="http://schemas.microsoft.com/office/drawing/2014/main" id="{D7805656-B325-84E5-E6F2-E1E59FE358FD}"/>
              </a:ext>
            </a:extLst>
          </p:cNvPr>
          <p:cNvSpPr>
            <a:spLocks/>
          </p:cNvSpPr>
          <p:nvPr/>
        </p:nvSpPr>
        <p:spPr>
          <a:xfrm>
            <a:off x="9609543" y="2840133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FF00"/>
                </a:solidFill>
                <a:latin typeface="Calibri" panose="020F0502020204030204"/>
              </a:rPr>
              <a:t>3</a:t>
            </a:r>
            <a:endParaRPr lang="en-GB" sz="2399" dirty="0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41" name="Rounded Rectangle 44">
            <a:extLst>
              <a:ext uri="{FF2B5EF4-FFF2-40B4-BE49-F238E27FC236}">
                <a16:creationId xmlns:a16="http://schemas.microsoft.com/office/drawing/2014/main" id="{FD93402B-02FC-BA4A-608E-AC4E67CFE0A1}"/>
              </a:ext>
            </a:extLst>
          </p:cNvPr>
          <p:cNvSpPr>
            <a:spLocks/>
          </p:cNvSpPr>
          <p:nvPr/>
        </p:nvSpPr>
        <p:spPr>
          <a:xfrm>
            <a:off x="4700945" y="4721239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FF00"/>
                </a:solidFill>
                <a:latin typeface="Calibri" panose="020F0502020204030204"/>
              </a:rPr>
              <a:t>4</a:t>
            </a:r>
            <a:endParaRPr lang="en-GB" sz="2399" dirty="0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42" name="Rounded Rectangle 45">
            <a:extLst>
              <a:ext uri="{FF2B5EF4-FFF2-40B4-BE49-F238E27FC236}">
                <a16:creationId xmlns:a16="http://schemas.microsoft.com/office/drawing/2014/main" id="{D47E885A-472E-6A8C-8825-BD3C06DB0816}"/>
              </a:ext>
            </a:extLst>
          </p:cNvPr>
          <p:cNvSpPr>
            <a:spLocks/>
          </p:cNvSpPr>
          <p:nvPr/>
        </p:nvSpPr>
        <p:spPr>
          <a:xfrm>
            <a:off x="7181076" y="4699853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FF00"/>
                </a:solidFill>
                <a:latin typeface="Calibri" panose="020F0502020204030204"/>
              </a:rPr>
              <a:t>5</a:t>
            </a:r>
            <a:endParaRPr lang="en-GB" sz="2399" dirty="0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43" name="Rounded Rectangle 46">
            <a:extLst>
              <a:ext uri="{FF2B5EF4-FFF2-40B4-BE49-F238E27FC236}">
                <a16:creationId xmlns:a16="http://schemas.microsoft.com/office/drawing/2014/main" id="{4685AFF3-C924-BE9E-B178-053B57F75940}"/>
              </a:ext>
            </a:extLst>
          </p:cNvPr>
          <p:cNvSpPr>
            <a:spLocks/>
          </p:cNvSpPr>
          <p:nvPr/>
        </p:nvSpPr>
        <p:spPr>
          <a:xfrm>
            <a:off x="9609543" y="4699853"/>
            <a:ext cx="463478" cy="46347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399">
                <a:solidFill>
                  <a:srgbClr val="FFFF00"/>
                </a:solidFill>
                <a:latin typeface="Calibri" panose="020F0502020204030204"/>
              </a:rPr>
              <a:t>6</a:t>
            </a:r>
            <a:endParaRPr lang="en-GB" sz="2399" dirty="0">
              <a:solidFill>
                <a:srgbClr val="FFFF0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1969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loud Callout 9"/>
          <p:cNvSpPr>
            <a:spLocks/>
          </p:cNvSpPr>
          <p:nvPr/>
        </p:nvSpPr>
        <p:spPr>
          <a:xfrm>
            <a:off x="791783" y="786809"/>
            <a:ext cx="3632217" cy="2522667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Đố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các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bạn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có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bao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nhiêu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củ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cà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rốt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trong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hình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7" name="Rounded Rectangle 6"/>
          <p:cNvSpPr>
            <a:spLocks/>
          </p:cNvSpPr>
          <p:nvPr/>
        </p:nvSpPr>
        <p:spPr>
          <a:xfrm>
            <a:off x="4552337" y="1418926"/>
            <a:ext cx="6055567" cy="397484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21998" y="2025187"/>
            <a:ext cx="1294593" cy="256857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89752" y="2135722"/>
            <a:ext cx="1410750" cy="245804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30214" y="2697389"/>
            <a:ext cx="1190008" cy="18963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89807" y="4003245"/>
            <a:ext cx="2618463" cy="2618463"/>
          </a:xfrm>
          <a:prstGeom prst="rect">
            <a:avLst/>
          </a:prstGeom>
        </p:spPr>
      </p:pic>
      <p:sp>
        <p:nvSpPr>
          <p:cNvPr id="16" name="Rounded Rectangle 15"/>
          <p:cNvSpPr>
            <a:spLocks/>
          </p:cNvSpPr>
          <p:nvPr/>
        </p:nvSpPr>
        <p:spPr>
          <a:xfrm>
            <a:off x="9748558" y="4564640"/>
            <a:ext cx="1362263" cy="1362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401" b="1" dirty="0" err="1">
                <a:solidFill>
                  <a:srgbClr val="FFFFFF"/>
                </a:solidFill>
                <a:latin typeface="Calibri" panose="020F0502020204030204"/>
              </a:rPr>
              <a:t>Đáp</a:t>
            </a:r>
            <a:r>
              <a:rPr lang="en-GB" sz="2401" b="1" dirty="0">
                <a:solidFill>
                  <a:srgbClr val="FFFFFF"/>
                </a:solidFill>
                <a:latin typeface="Calibri" panose="020F0502020204030204"/>
              </a:rPr>
              <a:t> </a:t>
            </a:r>
            <a:r>
              <a:rPr lang="en-GB" sz="2401" b="1" dirty="0" err="1">
                <a:solidFill>
                  <a:srgbClr val="FFFFFF"/>
                </a:solidFill>
                <a:latin typeface="Calibri" panose="020F0502020204030204"/>
              </a:rPr>
              <a:t>án</a:t>
            </a:r>
            <a:endParaRPr lang="en-GB" sz="2401" b="1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7" name="Rounded Rectangle 16"/>
          <p:cNvSpPr>
            <a:spLocks/>
          </p:cNvSpPr>
          <p:nvPr/>
        </p:nvSpPr>
        <p:spPr>
          <a:xfrm>
            <a:off x="9748558" y="4564640"/>
            <a:ext cx="1362263" cy="1362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5999" b="1" dirty="0">
                <a:solidFill>
                  <a:srgbClr val="FFFFFF"/>
                </a:solidFill>
                <a:latin typeface="Calibri" panose="020F0502020204030204"/>
              </a:rPr>
              <a:t>3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08636" y="174400"/>
            <a:ext cx="2243508" cy="1121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loud Callout 9"/>
          <p:cNvSpPr>
            <a:spLocks/>
          </p:cNvSpPr>
          <p:nvPr/>
        </p:nvSpPr>
        <p:spPr>
          <a:xfrm>
            <a:off x="832466" y="808399"/>
            <a:ext cx="3367393" cy="261846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Đố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các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bạn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có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bao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nhiêu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con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chó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trong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hình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?</a:t>
            </a:r>
          </a:p>
        </p:txBody>
      </p:sp>
      <p:sp>
        <p:nvSpPr>
          <p:cNvPr id="7" name="Rounded Rectangle 6"/>
          <p:cNvSpPr>
            <a:spLocks/>
          </p:cNvSpPr>
          <p:nvPr/>
        </p:nvSpPr>
        <p:spPr>
          <a:xfrm>
            <a:off x="4552337" y="1418926"/>
            <a:ext cx="6055567" cy="397484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5427" y="3594726"/>
            <a:ext cx="1758715" cy="131745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0187" y="1846475"/>
            <a:ext cx="1777733" cy="132996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6670201" y="2856502"/>
            <a:ext cx="1773483" cy="131745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8219200" y="1869567"/>
            <a:ext cx="1792660" cy="132996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8179281" y="3550513"/>
            <a:ext cx="1792660" cy="132996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689807" y="4003245"/>
            <a:ext cx="2618463" cy="2618463"/>
          </a:xfrm>
          <a:prstGeom prst="rect">
            <a:avLst/>
          </a:prstGeom>
        </p:spPr>
      </p:pic>
      <p:sp>
        <p:nvSpPr>
          <p:cNvPr id="23" name="Rounded Rectangle 22"/>
          <p:cNvSpPr>
            <a:spLocks/>
          </p:cNvSpPr>
          <p:nvPr/>
        </p:nvSpPr>
        <p:spPr>
          <a:xfrm>
            <a:off x="9748558" y="4564640"/>
            <a:ext cx="1362263" cy="1362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401" b="1" dirty="0" err="1">
                <a:solidFill>
                  <a:srgbClr val="FFFFFF"/>
                </a:solidFill>
                <a:latin typeface="Calibri" panose="020F0502020204030204"/>
              </a:rPr>
              <a:t>Đáp</a:t>
            </a:r>
            <a:r>
              <a:rPr lang="en-GB" sz="2401" b="1" dirty="0">
                <a:solidFill>
                  <a:srgbClr val="FFFFFF"/>
                </a:solidFill>
                <a:latin typeface="Calibri" panose="020F0502020204030204"/>
              </a:rPr>
              <a:t> </a:t>
            </a:r>
            <a:r>
              <a:rPr lang="en-GB" sz="2401" b="1" dirty="0" err="1">
                <a:solidFill>
                  <a:srgbClr val="FFFFFF"/>
                </a:solidFill>
                <a:latin typeface="Calibri" panose="020F0502020204030204"/>
              </a:rPr>
              <a:t>án</a:t>
            </a:r>
            <a:endParaRPr lang="en-GB" sz="2401" b="1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4" name="Rounded Rectangle 23"/>
          <p:cNvSpPr>
            <a:spLocks/>
          </p:cNvSpPr>
          <p:nvPr/>
        </p:nvSpPr>
        <p:spPr>
          <a:xfrm>
            <a:off x="9748558" y="4564640"/>
            <a:ext cx="1362263" cy="1362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5999" b="1" dirty="0">
                <a:solidFill>
                  <a:srgbClr val="FFFFFF"/>
                </a:solidFill>
                <a:latin typeface="Calibri" panose="020F0502020204030204"/>
              </a:rPr>
              <a:t>5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52338" y="163268"/>
            <a:ext cx="2243508" cy="1121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loud Callout 9"/>
          <p:cNvSpPr>
            <a:spLocks/>
          </p:cNvSpPr>
          <p:nvPr/>
        </p:nvSpPr>
        <p:spPr>
          <a:xfrm>
            <a:off x="964210" y="1285023"/>
            <a:ext cx="3463469" cy="2121322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Đố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các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bạn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có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bao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nhiêu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quả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bóng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trong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hình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?</a:t>
            </a:r>
          </a:p>
        </p:txBody>
      </p:sp>
      <p:sp>
        <p:nvSpPr>
          <p:cNvPr id="7" name="Rounded Rectangle 6"/>
          <p:cNvSpPr>
            <a:spLocks/>
          </p:cNvSpPr>
          <p:nvPr/>
        </p:nvSpPr>
        <p:spPr>
          <a:xfrm>
            <a:off x="4552337" y="1418926"/>
            <a:ext cx="6055567" cy="397484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96532" y="1991386"/>
            <a:ext cx="1213773" cy="121377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55294" y="3472965"/>
            <a:ext cx="1316151" cy="131947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03502" y="2016989"/>
            <a:ext cx="820427" cy="8225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19200" y="3166671"/>
            <a:ext cx="1704701" cy="170821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689807" y="4003245"/>
            <a:ext cx="2618463" cy="2618463"/>
          </a:xfrm>
          <a:prstGeom prst="rect">
            <a:avLst/>
          </a:prstGeom>
        </p:spPr>
      </p:pic>
      <p:sp>
        <p:nvSpPr>
          <p:cNvPr id="19" name="Rounded Rectangle 18"/>
          <p:cNvSpPr>
            <a:spLocks/>
          </p:cNvSpPr>
          <p:nvPr/>
        </p:nvSpPr>
        <p:spPr>
          <a:xfrm>
            <a:off x="9748558" y="4564640"/>
            <a:ext cx="1362263" cy="1362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401" b="1" dirty="0" err="1">
                <a:solidFill>
                  <a:srgbClr val="FFFFFF"/>
                </a:solidFill>
                <a:latin typeface="Calibri" panose="020F0502020204030204"/>
              </a:rPr>
              <a:t>Đáp</a:t>
            </a:r>
            <a:r>
              <a:rPr lang="en-GB" sz="2401" b="1" dirty="0">
                <a:solidFill>
                  <a:srgbClr val="FFFFFF"/>
                </a:solidFill>
                <a:latin typeface="Calibri" panose="020F0502020204030204"/>
              </a:rPr>
              <a:t> </a:t>
            </a:r>
            <a:r>
              <a:rPr lang="en-GB" sz="2401" b="1" dirty="0" err="1">
                <a:solidFill>
                  <a:srgbClr val="FFFFFF"/>
                </a:solidFill>
                <a:latin typeface="Calibri" panose="020F0502020204030204"/>
              </a:rPr>
              <a:t>án</a:t>
            </a:r>
            <a:endParaRPr lang="en-GB" sz="2401" b="1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0" name="Rounded Rectangle 19"/>
          <p:cNvSpPr>
            <a:spLocks/>
          </p:cNvSpPr>
          <p:nvPr/>
        </p:nvSpPr>
        <p:spPr>
          <a:xfrm>
            <a:off x="9748558" y="4564640"/>
            <a:ext cx="1362263" cy="1362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5999" b="1" dirty="0">
                <a:solidFill>
                  <a:srgbClr val="FFFFFF"/>
                </a:solidFill>
                <a:latin typeface="Calibri" panose="020F0502020204030204"/>
              </a:rPr>
              <a:t>4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52338" y="163268"/>
            <a:ext cx="2243508" cy="1121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384E-6 -2.18451E-6 L -2.53384E-6 -2.18451E-6 C 0.00226 -0.00247 0.00469 -0.00494 0.00712 -0.0071 C 0.00868 -0.00864 0.01181 -0.00957 0.01337 -0.00988 C 0.01597 -0.00957 0.01875 -0.00926 0.02135 -0.00864 C 0.02205 -0.00833 0.02291 -0.0071 0.02361 -0.0071 C 0.02534 -0.0071 0.0269 -0.00802 0.02847 -0.00864 C 0.02951 -0.00895 0.03055 -0.00926 0.03159 -0.00988 C 0.03315 -0.0108 0.03628 -0.01265 0.03628 -0.01265 C 0.03923 -0.00926 0.04166 -0.00802 0.03784 0.00154 C 0.03766 0.00185 0.03281 -0.00124 0.03228 -0.00155 C 0.02899 -0.00093 0.02552 -0.00124 0.02205 -2.18451E-6 C 0.02118 0.00031 0.02066 0.00277 0.01979 0.00277 C 0.01788 0.00308 0.01597 0.00185 0.01424 0.00154 L 0.00938 -0.00155 C 0.00452 -0.00432 0.00157 -0.00031 -2.53384E-6 -2.18451E-6 Z " pathEditMode="relative" ptsTypes="AAAAAAAAAAAAAAAA">
                                      <p:cBhvr>
                                        <p:cTn id="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9184E-6 4.47393E-7 L 3.49184E-6 4.47393E-7 C -0.00191 -0.00216 -0.00382 -0.00432 -0.00556 -0.00679 C -0.0125 -0.01635 -0.00087 -0.00216 -0.00955 -0.01234 C -0.01232 -0.01141 -0.01493 -0.01111 -0.01753 -0.00956 C -0.01823 -0.00926 -0.01857 -0.00771 -0.01909 -0.00679 C -0.01979 -0.00586 -0.02066 -0.00494 -0.02152 -0.00401 C -0.0217 -0.00278 -0.0217 -0.00092 -0.02222 4.47393E-7 C -0.02309 0.00124 -0.0243 0.00154 -0.02551 0.00154 C -0.02968 0.00154 -0.03385 0.00062 -0.03818 4.47393E-7 C -0.03992 0.00062 -0.04218 -0.00062 -0.04374 0.00154 C -0.04443 0.00247 -0.04218 0.0034 -0.04131 0.00432 C -0.04009 0.00525 -0.03662 0.00772 -0.03489 0.00833 C -0.03385 0.00895 -0.0328 0.00926 -0.03176 0.00987 C -0.03107 0.01018 -0.0302 0.0108 -0.02933 0.01142 C -0.02777 0.0108 -0.02621 0.01049 -0.02465 0.00987 C -0.02326 0.00926 -0.02204 0.00802 -0.02066 0.0071 C -0.01909 0.00617 -0.01736 0.00556 -0.01597 0.00432 C -0.01198 0.00093 -0.01389 0.00216 -0.01042 4.47393E-7 C -0.00382 0.00185 -0.00174 4.47393E-7 3.49184E-6 4.47393E-7 Z " pathEditMode="relative" ptsTypes="AAAAAAAAAAAAAAAAAAAA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983E-6 3.00833E-6 L -2.8983E-6 3.00833E-6 C 0.00226 -0.00093 0.00469 -0.00154 0.00712 -0.00278 C 0.00781 -0.00309 0.00868 -0.00339 0.00938 -0.00401 C 0.01024 -0.00494 0.01094 -0.00586 0.01181 -0.00679 C 0.01389 -0.00648 0.01614 -0.00648 0.01823 -0.00555 C 0.01909 -0.00525 0.01962 -0.00339 0.02048 -0.00278 C 0.02135 -0.00216 0.02205 -0.00185 0.02291 -0.00123 C 0.02447 -0.00185 0.02604 -0.00216 0.0276 -0.00278 C 0.02933 -0.00339 0.03246 -0.00555 0.03246 -0.00555 C 0.03506 -0.00494 0.03784 -0.00525 0.04027 -0.00401 C 0.04114 -0.0037 0.042 -0.00278 0.042 -0.00123 C 0.042 0.00123 0.04079 0.00339 0.04027 0.00586 C 0.03923 0.00525 0.03819 0.00494 0.03714 0.00432 C 0.03558 0.00339 0.03246 0.00154 0.03246 0.00154 C 0.02916 0.00185 0.02343 0.00432 0.01979 0.00154 C 0.01805 3.00833E-6 0.01684 -0.00401 0.01493 -0.00401 L -2.8983E-6 3.00833E-6 Z " pathEditMode="relative" ptsTypes="AAAAAAAAAAAAAAAAAA">
                                      <p:cBhvr>
                                        <p:cTn id="1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2687E-6 -1.35143E-6 L -4.62687E-6 -1.35143E-6 C 0.00174 -0.00278 0.00347 -0.00617 0.00556 -0.00864 C 0.00694 -0.01018 0.00868 -0.01049 0.01024 -0.01142 L 0.01267 -0.01265 C 0.01389 -0.01234 0.01528 -0.01203 0.01666 -0.01142 C 0.01736 -0.01111 0.01823 -0.01018 0.01892 -0.00987 C 0.02482 -0.00926 0.03072 -0.00895 0.03645 -0.00864 C 0.03697 -0.00617 0.0387 0.00093 0.03645 0.00278 C 0.03454 0.00432 0.03228 0.00154 0.0302 0.00123 C 0.02638 0.00062 0.02274 0.00031 0.01892 -1.35143E-6 L 0.01423 -0.00278 C 0.00833 -0.00648 0.00226 -0.00062 -4.62687E-6 -1.35143E-6 Z " pathEditMode="relative" ptsTypes="AAAAAAAAAAAAA">
                                      <p:cBhvr>
                                        <p:cTn id="1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loud Callout 9"/>
          <p:cNvSpPr>
            <a:spLocks/>
          </p:cNvSpPr>
          <p:nvPr/>
        </p:nvSpPr>
        <p:spPr>
          <a:xfrm>
            <a:off x="791783" y="778657"/>
            <a:ext cx="3493137" cy="261846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Đố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các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bạn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có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bao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nhiêu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con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vịt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trong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hình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?</a:t>
            </a:r>
          </a:p>
        </p:txBody>
      </p:sp>
      <p:sp>
        <p:nvSpPr>
          <p:cNvPr id="7" name="Rounded Rectangle 6"/>
          <p:cNvSpPr>
            <a:spLocks/>
          </p:cNvSpPr>
          <p:nvPr/>
        </p:nvSpPr>
        <p:spPr>
          <a:xfrm>
            <a:off x="4552337" y="1418926"/>
            <a:ext cx="6055567" cy="397484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2" name="Oval 11"/>
          <p:cNvSpPr>
            <a:spLocks/>
          </p:cNvSpPr>
          <p:nvPr/>
        </p:nvSpPr>
        <p:spPr>
          <a:xfrm>
            <a:off x="5442444" y="3397120"/>
            <a:ext cx="4407436" cy="12879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16334" y="2428545"/>
            <a:ext cx="2257247" cy="162198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91530" y="2299208"/>
            <a:ext cx="1333406" cy="158906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689807" y="4003245"/>
            <a:ext cx="2618463" cy="2618463"/>
          </a:xfrm>
          <a:prstGeom prst="rect">
            <a:avLst/>
          </a:prstGeom>
        </p:spPr>
      </p:pic>
      <p:sp>
        <p:nvSpPr>
          <p:cNvPr id="18" name="Rounded Rectangle 17"/>
          <p:cNvSpPr>
            <a:spLocks/>
          </p:cNvSpPr>
          <p:nvPr/>
        </p:nvSpPr>
        <p:spPr>
          <a:xfrm>
            <a:off x="9748558" y="4564640"/>
            <a:ext cx="1362263" cy="1362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401" b="1" dirty="0" err="1">
                <a:solidFill>
                  <a:srgbClr val="FFFFFF"/>
                </a:solidFill>
                <a:latin typeface="Calibri" panose="020F0502020204030204"/>
              </a:rPr>
              <a:t>Đáp</a:t>
            </a:r>
            <a:r>
              <a:rPr lang="en-GB" sz="2401" b="1" dirty="0">
                <a:solidFill>
                  <a:srgbClr val="FFFFFF"/>
                </a:solidFill>
                <a:latin typeface="Calibri" panose="020F0502020204030204"/>
              </a:rPr>
              <a:t> </a:t>
            </a:r>
            <a:r>
              <a:rPr lang="en-GB" sz="2401" b="1" dirty="0" err="1">
                <a:solidFill>
                  <a:srgbClr val="FFFFFF"/>
                </a:solidFill>
                <a:latin typeface="Calibri" panose="020F0502020204030204"/>
              </a:rPr>
              <a:t>án</a:t>
            </a:r>
            <a:endParaRPr lang="en-GB" sz="2401" b="1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9" name="Rounded Rectangle 18"/>
          <p:cNvSpPr>
            <a:spLocks/>
          </p:cNvSpPr>
          <p:nvPr/>
        </p:nvSpPr>
        <p:spPr>
          <a:xfrm>
            <a:off x="9748558" y="4564640"/>
            <a:ext cx="1362263" cy="1362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5999" b="1" dirty="0">
                <a:solidFill>
                  <a:srgbClr val="FFFFFF"/>
                </a:solidFill>
                <a:latin typeface="Calibri" panose="020F0502020204030204"/>
              </a:rPr>
              <a:t>2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52338" y="163268"/>
            <a:ext cx="2243508" cy="1121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9184E-6 -7.76304E-6 L -3.49184E-6 -7.76304E-6 C 0.00156 -0.00309 0.00278 -0.00649 0.00469 -0.00865 C 0.00607 -0.0105 0.00937 -0.01142 0.00937 -0.01142 C 0.01336 -0.01111 0.01735 -0.01081 0.02135 -0.01019 C 0.02221 -0.00988 0.02291 -0.00896 0.02378 -0.00865 C 0.02829 -0.00741 0.0328 -0.0068 0.03714 -0.00587 C 0.03697 -0.0034 0.03783 0.00092 0.03645 0.00123 C 0.02916 0.00308 0.02152 0.00092 0.01423 -7.76304E-6 C 0.01232 -0.00032 0.01059 -0.00248 0.00868 -0.00309 C 0.00659 -0.0034 0.00139 -0.00062 -3.49184E-6 -7.76304E-6 Z " pathEditMode="relative" ptsTypes="AAAAAAAAA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449E-7 -4.2672E-6 L 3.05449E-7 -4.2672E-6 C -0.00226 0.00216 -0.00417 0.00494 -0.00642 0.0071 C -0.00764 0.00802 -0.00902 0.00771 -0.01041 0.00833 C -0.01111 0.00864 -0.01198 0.00926 -0.01267 0.00987 C -0.01874 0.01296 -0.01302 0.00926 -0.01979 0.01419 C -0.01909 0.01543 -0.01857 0.0179 -0.01753 0.0182 C -0.01406 0.01944 -0.01128 0.0179 -0.00885 0.01419 C -0.00764 0.01234 -0.00694 0.00987 -0.00555 0.00833 L -0.0033 0.00555 L 3.05449E-7 -4.2672E-6 Z " pathEditMode="relative" ptsTypes="AAAAAAAAAAA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loud Callout 9"/>
          <p:cNvSpPr>
            <a:spLocks/>
          </p:cNvSpPr>
          <p:nvPr/>
        </p:nvSpPr>
        <p:spPr>
          <a:xfrm>
            <a:off x="1027837" y="1081099"/>
            <a:ext cx="3255174" cy="252143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Đố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các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bạn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có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bao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nhiêu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con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chim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trong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hình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?</a:t>
            </a:r>
          </a:p>
        </p:txBody>
      </p:sp>
      <p:sp>
        <p:nvSpPr>
          <p:cNvPr id="7" name="Rounded Rectangle 6"/>
          <p:cNvSpPr>
            <a:spLocks/>
          </p:cNvSpPr>
          <p:nvPr/>
        </p:nvSpPr>
        <p:spPr>
          <a:xfrm>
            <a:off x="4552337" y="1418926"/>
            <a:ext cx="6055567" cy="397484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9247" y="2341816"/>
            <a:ext cx="2261744" cy="217008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89807" y="4003245"/>
            <a:ext cx="2618463" cy="2618463"/>
          </a:xfrm>
          <a:prstGeom prst="rect">
            <a:avLst/>
          </a:prstGeom>
        </p:spPr>
      </p:pic>
      <p:sp>
        <p:nvSpPr>
          <p:cNvPr id="14" name="Rounded Rectangle 13"/>
          <p:cNvSpPr>
            <a:spLocks/>
          </p:cNvSpPr>
          <p:nvPr/>
        </p:nvSpPr>
        <p:spPr>
          <a:xfrm>
            <a:off x="9748558" y="4564640"/>
            <a:ext cx="1362263" cy="1362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401" b="1" dirty="0" err="1">
                <a:solidFill>
                  <a:srgbClr val="FFFFFF"/>
                </a:solidFill>
                <a:latin typeface="Calibri" panose="020F0502020204030204"/>
              </a:rPr>
              <a:t>Đáp</a:t>
            </a:r>
            <a:r>
              <a:rPr lang="en-GB" sz="2401" b="1" dirty="0">
                <a:solidFill>
                  <a:srgbClr val="FFFFFF"/>
                </a:solidFill>
                <a:latin typeface="Calibri" panose="020F0502020204030204"/>
              </a:rPr>
              <a:t> </a:t>
            </a:r>
            <a:r>
              <a:rPr lang="en-GB" sz="2401" b="1" dirty="0" err="1">
                <a:solidFill>
                  <a:srgbClr val="FFFFFF"/>
                </a:solidFill>
                <a:latin typeface="Calibri" panose="020F0502020204030204"/>
              </a:rPr>
              <a:t>án</a:t>
            </a:r>
            <a:endParaRPr lang="en-GB" sz="2401" b="1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>
            <a:spLocks/>
          </p:cNvSpPr>
          <p:nvPr/>
        </p:nvSpPr>
        <p:spPr>
          <a:xfrm>
            <a:off x="9748558" y="4564640"/>
            <a:ext cx="1362263" cy="1362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5999" b="1" dirty="0">
                <a:solidFill>
                  <a:srgbClr val="FFFFFF"/>
                </a:solidFill>
                <a:latin typeface="Calibri" panose="020F0502020204030204"/>
              </a:rPr>
              <a:t>1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52338" y="163268"/>
            <a:ext cx="2243508" cy="1121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2246E-6 -6.89911E-6 L -1.32246E-6 -6.89911E-6 C -0.00278 -0.00062 -0.00538 -0.00093 -0.00798 -0.00155 C -0.00885 -0.00186 -0.00954 -0.00278 -0.01041 -0.00278 C -0.01336 -0.00278 -0.01631 -0.00186 -0.01926 -0.00155 C -0.02499 -0.00093 -0.03089 -0.00062 -0.03662 -6.89911E-6 C -0.03783 0.00061 -0.04113 0.00154 -0.04061 0.00555 C -0.04044 0.0074 -0.03905 0.0074 -0.03835 0.00863 C -0.03107 0.00802 -0.02395 0.00802 -0.01683 0.00709 C -0.01597 0.00709 -0.01527 0.00617 -0.0144 0.00555 C -0.01232 0.00462 -0.01007 0.00401 -0.00798 0.00277 C -0.00295 -0.00031 -0.00139 0.0003 -1.32246E-6 -6.89911E-6 Z " pathEditMode="relative" ptsTypes="AAAAAAAAAAAA">
                                      <p:cBhvr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>
            <a:spLocks/>
          </p:cNvSpPr>
          <p:nvPr/>
        </p:nvSpPr>
        <p:spPr>
          <a:xfrm>
            <a:off x="365626" y="2358573"/>
            <a:ext cx="3273134" cy="2148467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8759" y="2719451"/>
            <a:ext cx="1281590" cy="132636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8200" y="3320652"/>
            <a:ext cx="837921" cy="49263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6388" y="2977864"/>
            <a:ext cx="624496" cy="342788"/>
          </a:xfrm>
          <a:prstGeom prst="rect">
            <a:avLst/>
          </a:prstGeom>
        </p:spPr>
      </p:pic>
      <p:sp>
        <p:nvSpPr>
          <p:cNvPr id="18" name="Rounded Rectangle 17"/>
          <p:cNvSpPr>
            <a:spLocks/>
          </p:cNvSpPr>
          <p:nvPr/>
        </p:nvSpPr>
        <p:spPr>
          <a:xfrm>
            <a:off x="3153015" y="4012449"/>
            <a:ext cx="736326" cy="736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3600" b="1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19" name="Rounded Rectangle 18"/>
          <p:cNvSpPr>
            <a:spLocks/>
          </p:cNvSpPr>
          <p:nvPr/>
        </p:nvSpPr>
        <p:spPr>
          <a:xfrm>
            <a:off x="3153015" y="4012449"/>
            <a:ext cx="736326" cy="736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4265" b="1" dirty="0">
                <a:solidFill>
                  <a:srgbClr val="FFFF00"/>
                </a:solidFill>
                <a:latin typeface="Calibri" panose="020F0502020204030204"/>
              </a:rPr>
              <a:t>2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5712" y="263563"/>
            <a:ext cx="2243508" cy="1121755"/>
          </a:xfrm>
          <a:prstGeom prst="rect">
            <a:avLst/>
          </a:prstGeom>
        </p:spPr>
      </p:pic>
      <p:sp>
        <p:nvSpPr>
          <p:cNvPr id="16" name="Rounded Rectangle 15"/>
          <p:cNvSpPr>
            <a:spLocks/>
          </p:cNvSpPr>
          <p:nvPr/>
        </p:nvSpPr>
        <p:spPr>
          <a:xfrm>
            <a:off x="8574376" y="2354766"/>
            <a:ext cx="3273134" cy="2148467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3" name="Rounded Rectangle 22"/>
          <p:cNvSpPr>
            <a:spLocks/>
          </p:cNvSpPr>
          <p:nvPr/>
        </p:nvSpPr>
        <p:spPr>
          <a:xfrm>
            <a:off x="11358952" y="4012449"/>
            <a:ext cx="736326" cy="736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3200" b="1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24" name="Rounded Rectangle 23"/>
          <p:cNvSpPr>
            <a:spLocks/>
          </p:cNvSpPr>
          <p:nvPr/>
        </p:nvSpPr>
        <p:spPr>
          <a:xfrm>
            <a:off x="11358952" y="4023082"/>
            <a:ext cx="736326" cy="736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4265" b="1" dirty="0">
                <a:solidFill>
                  <a:srgbClr val="FFFF00"/>
                </a:solidFill>
                <a:latin typeface="Calibri" panose="020F0502020204030204"/>
              </a:rPr>
              <a:t>0</a:t>
            </a:r>
          </a:p>
        </p:txBody>
      </p:sp>
      <p:sp>
        <p:nvSpPr>
          <p:cNvPr id="25" name="Rounded Rectangle 24"/>
          <p:cNvSpPr>
            <a:spLocks/>
          </p:cNvSpPr>
          <p:nvPr/>
        </p:nvSpPr>
        <p:spPr>
          <a:xfrm>
            <a:off x="4469467" y="2354766"/>
            <a:ext cx="3273134" cy="2148467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72599" y="2715644"/>
            <a:ext cx="1281590" cy="1326366"/>
          </a:xfrm>
          <a:prstGeom prst="rect">
            <a:avLst/>
          </a:prstGeom>
        </p:spPr>
      </p:pic>
      <p:sp>
        <p:nvSpPr>
          <p:cNvPr id="29" name="Rounded Rectangle 28"/>
          <p:cNvSpPr>
            <a:spLocks/>
          </p:cNvSpPr>
          <p:nvPr/>
        </p:nvSpPr>
        <p:spPr>
          <a:xfrm>
            <a:off x="7255984" y="4012449"/>
            <a:ext cx="736326" cy="736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3200" b="1" dirty="0">
                <a:solidFill>
                  <a:srgbClr val="FFFFFF"/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30" name="Rounded Rectangle 29"/>
          <p:cNvSpPr>
            <a:spLocks/>
          </p:cNvSpPr>
          <p:nvPr/>
        </p:nvSpPr>
        <p:spPr>
          <a:xfrm>
            <a:off x="7266617" y="4012448"/>
            <a:ext cx="736326" cy="736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4265" b="1" dirty="0">
                <a:solidFill>
                  <a:srgbClr val="FFFF00"/>
                </a:solidFill>
                <a:latin typeface="Calibri" panose="020F0502020204030204"/>
              </a:rPr>
              <a:t>1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10028" y="3254336"/>
            <a:ext cx="873203" cy="48038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387415" y="2715645"/>
            <a:ext cx="1292984" cy="1338159"/>
          </a:xfrm>
          <a:prstGeom prst="rect">
            <a:avLst/>
          </a:prstGeom>
        </p:spPr>
      </p:pic>
      <p:sp>
        <p:nvSpPr>
          <p:cNvPr id="2" name="Rectangle 1"/>
          <p:cNvSpPr>
            <a:spLocks/>
          </p:cNvSpPr>
          <p:nvPr/>
        </p:nvSpPr>
        <p:spPr>
          <a:xfrm>
            <a:off x="1671330" y="1379380"/>
            <a:ext cx="8802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402"/>
            <a:r>
              <a:rPr lang="en-GB" sz="3200" dirty="0">
                <a:solidFill>
                  <a:srgbClr val="002060"/>
                </a:solidFill>
                <a:latin typeface="+mj-lt"/>
              </a:rPr>
              <a:t>b)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Đố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các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bạn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biết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có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bao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nhiêu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con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cá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trong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3200" dirty="0" err="1">
                <a:solidFill>
                  <a:srgbClr val="002060"/>
                </a:solidFill>
                <a:latin typeface="+mj-lt"/>
              </a:rPr>
              <a:t>bình</a:t>
            </a:r>
            <a:r>
              <a:rPr lang="en-GB" sz="3200" dirty="0">
                <a:solidFill>
                  <a:srgbClr val="002060"/>
                </a:solidFill>
                <a:latin typeface="+mj-lt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4.16667E-6 0.00023 C 0.00221 -0.00093 0.00468 -0.00116 0.00716 -0.00278 C 0.00781 -0.00301 0.00794 -0.00486 0.00872 -0.00556 C 0.01028 -0.00648 0.01184 -0.00648 0.01341 -0.00671 C 0.01718 -0.00648 0.02083 -0.00625 0.02448 -0.00556 C 0.02539 -0.00532 0.02604 -0.0044 0.02695 -0.00394 C 0.02981 -0.00347 0.03281 -0.00301 0.0358 -0.00278 C 0.03489 -0.00185 0.03424 -0.0007 0.03333 7.40741E-7 C 0.02747 0.00532 0.01211 7.40741E-7 0.01184 7.40741E-7 C 0.00872 7.40741E-7 0.00195 7.40741E-7 4.16667E-6 7.40741E-7 Z " pathEditMode="relative" rAng="0" ptsTypes="AAAAAAAAAAA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-2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11111E-6 L 1.04167E-6 0.00023 C -0.00872 0.00092 -0.00977 -0.00255 -0.01445 0.00393 C -0.01511 0.00486 -0.0155 0.00579 -0.01602 0.00671 C -0.01576 0.00856 -0.01628 0.01204 -0.01524 0.01273 C -0.01237 0.01412 -0.00872 0.0118 -0.00638 0.00833 C -0.00534 0.00648 -0.00456 0.00393 -0.00326 0.00278 C -0.00052 -0.0007 -0.00065 0.00023 1.04167E-6 1.11111E-6 Z " pathEditMode="relative" rAng="0" ptsTypes="AAAAAAAA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6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4.16667E-7 0.00023 C -0.00586 0.00023 -0.01185 -7.40741E-7 -0.01758 0.00116 C -0.02031 0.00185 -0.01875 0.00995 -0.01836 0.01111 C -0.01784 0.01227 -0.01667 0.01204 -0.01602 0.01273 C -0.01393 0.01204 -0.01159 0.01181 -0.0095 0.01111 C -0.00872 0.01088 -0.00781 0.01042 -0.00716 0.00949 C -0.00208 0.00255 -0.00924 0.00764 -0.00312 0.0044 C -0.0026 0.00347 -0.00221 0.00185 -0.00156 0.00116 C -0.00013 -7.40741E-7 0.00313 -0.00116 0.00313 -0.00093 C 0.00482 -0.00069 0.00677 -0.00069 0.00794 0.00116 C 0.00846 0.00255 0.00638 0.00278 0.0056 0.00278 C 0.00352 0.00278 0.00143 0.00185 -0.00091 0.00116 C -0.00104 0.00116 -0.00013 0.00023 -4.16667E-7 -7.40741E-7 Z " pathEditMode="relative" rAng="0" ptsTypes="AAAAAAAAAAAAAA">
                                      <p:cBhvr>
                                        <p:cTn id="1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57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C74F1B-80E0-0536-D202-9FDE96B4A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Callout 2">
            <a:extLst>
              <a:ext uri="{FF2B5EF4-FFF2-40B4-BE49-F238E27FC236}">
                <a16:creationId xmlns:a16="http://schemas.microsoft.com/office/drawing/2014/main" id="{CAB8942B-442A-5A7E-E4A8-FF3928192543}"/>
              </a:ext>
            </a:extLst>
          </p:cNvPr>
          <p:cNvSpPr>
            <a:spLocks/>
          </p:cNvSpPr>
          <p:nvPr/>
        </p:nvSpPr>
        <p:spPr>
          <a:xfrm>
            <a:off x="-41851" y="1653339"/>
            <a:ext cx="4362532" cy="2168664"/>
          </a:xfrm>
          <a:prstGeom prst="cloudCallout">
            <a:avLst>
              <a:gd name="adj1" fmla="val -10840"/>
              <a:gd name="adj2" fmla="val 4877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Chúng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mình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hãy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cùng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treo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cờ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theo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số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chấm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có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trên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mặt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thẻ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số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nhé</a:t>
            </a:r>
            <a:endParaRPr lang="en-GB" sz="2800" dirty="0">
              <a:solidFill>
                <a:srgbClr val="4472C4">
                  <a:lumMod val="75000"/>
                </a:srgbClr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00D49C-68F3-D58C-9320-D11E2EEB8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62" t="62403" r="84392"/>
          <a:stretch/>
        </p:blipFill>
        <p:spPr>
          <a:xfrm>
            <a:off x="3534624" y="3981338"/>
            <a:ext cx="1018402" cy="1056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E2D548-3660-A9B9-113D-055E91823F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69" t="61040" r="68250" b="917"/>
          <a:stretch/>
        </p:blipFill>
        <p:spPr>
          <a:xfrm>
            <a:off x="4872044" y="3981339"/>
            <a:ext cx="1106610" cy="10268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40315D-2591-6E5B-0E1E-16FD0D0423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615" t="61040" r="52004" b="917"/>
          <a:stretch/>
        </p:blipFill>
        <p:spPr>
          <a:xfrm>
            <a:off x="6236614" y="3992148"/>
            <a:ext cx="1106610" cy="10268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A591B6-9B3C-E87F-157B-5900A2D01E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491" t="61346" r="36128" b="611"/>
          <a:stretch/>
        </p:blipFill>
        <p:spPr>
          <a:xfrm>
            <a:off x="7662243" y="4012843"/>
            <a:ext cx="1106610" cy="10268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19CFA6-B3FB-EB80-27F5-90F2B566D4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460" t="61346" r="20159" b="611"/>
          <a:stretch/>
        </p:blipFill>
        <p:spPr>
          <a:xfrm>
            <a:off x="8980048" y="4010903"/>
            <a:ext cx="1106610" cy="10268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22FC0CE-8CCD-E255-736E-596FAC186B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337" t="61040" r="4282" b="917"/>
          <a:stretch/>
        </p:blipFill>
        <p:spPr>
          <a:xfrm>
            <a:off x="10347305" y="4012843"/>
            <a:ext cx="1106610" cy="102683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2883A60-D352-615D-90B2-700E722C98B2}"/>
              </a:ext>
            </a:extLst>
          </p:cNvPr>
          <p:cNvSpPr>
            <a:spLocks/>
          </p:cNvSpPr>
          <p:nvPr/>
        </p:nvSpPr>
        <p:spPr>
          <a:xfrm>
            <a:off x="3534623" y="1706818"/>
            <a:ext cx="7763855" cy="8545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A613282-B061-35F0-72C1-5911D2CFEF42}"/>
              </a:ext>
            </a:extLst>
          </p:cNvPr>
          <p:cNvGrpSpPr/>
          <p:nvPr/>
        </p:nvGrpSpPr>
        <p:grpSpPr>
          <a:xfrm>
            <a:off x="3601074" y="1604694"/>
            <a:ext cx="1187866" cy="1539525"/>
            <a:chOff x="3446312" y="2145419"/>
            <a:chExt cx="1187866" cy="153952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8624123-AC58-27E0-4936-665C6A7247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/>
            <a:srcRect l="3569" r="84622"/>
            <a:stretch/>
          </p:blipFill>
          <p:spPr>
            <a:xfrm rot="21211066">
              <a:off x="3446312" y="2145419"/>
              <a:ext cx="1187866" cy="1539525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3C9A921-DEAF-CEEF-F861-C4C33939F908}"/>
                </a:ext>
              </a:extLst>
            </p:cNvPr>
            <p:cNvSpPr txBox="1">
              <a:spLocks/>
            </p:cNvSpPr>
            <p:nvPr/>
          </p:nvSpPr>
          <p:spPr>
            <a:xfrm>
              <a:off x="3710628" y="2245150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0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5A28A2C-0B26-5AA2-805D-ED1247F46527}"/>
              </a:ext>
            </a:extLst>
          </p:cNvPr>
          <p:cNvGrpSpPr/>
          <p:nvPr/>
        </p:nvGrpSpPr>
        <p:grpSpPr>
          <a:xfrm>
            <a:off x="4790667" y="1596038"/>
            <a:ext cx="1234802" cy="1600356"/>
            <a:chOff x="4635905" y="2136763"/>
            <a:chExt cx="1234801" cy="1600355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D524CF0-9F64-F36C-5391-879E9EA278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19725" t="6821" r="68466" b="-6821"/>
            <a:stretch/>
          </p:blipFill>
          <p:spPr>
            <a:xfrm>
              <a:off x="4635905" y="2136763"/>
              <a:ext cx="1234801" cy="1600355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A006062-C3F4-6D22-1F8C-99AC7DE2D3BD}"/>
                </a:ext>
              </a:extLst>
            </p:cNvPr>
            <p:cNvSpPr txBox="1">
              <a:spLocks/>
            </p:cNvSpPr>
            <p:nvPr/>
          </p:nvSpPr>
          <p:spPr>
            <a:xfrm>
              <a:off x="4941228" y="2245149"/>
              <a:ext cx="756957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1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1DF36F8-F61C-CCE1-981F-636DEB826950}"/>
              </a:ext>
            </a:extLst>
          </p:cNvPr>
          <p:cNvGrpSpPr/>
          <p:nvPr/>
        </p:nvGrpSpPr>
        <p:grpSpPr>
          <a:xfrm>
            <a:off x="6067319" y="1574169"/>
            <a:ext cx="1234802" cy="1600355"/>
            <a:chOff x="5912555" y="2114893"/>
            <a:chExt cx="1234801" cy="160035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818D4BD-004B-F949-5FE0-16FF806714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36878" t="2975" r="51313" b="-2975"/>
            <a:stretch/>
          </p:blipFill>
          <p:spPr>
            <a:xfrm rot="183662">
              <a:off x="5912555" y="2114893"/>
              <a:ext cx="1234801" cy="1600355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FC466CD-DC23-5DD2-8A51-4C3AE8F06769}"/>
                </a:ext>
              </a:extLst>
            </p:cNvPr>
            <p:cNvSpPr txBox="1">
              <a:spLocks/>
            </p:cNvSpPr>
            <p:nvPr/>
          </p:nvSpPr>
          <p:spPr>
            <a:xfrm>
              <a:off x="6202062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>
                  <a:solidFill>
                    <a:srgbClr val="000000"/>
                  </a:solidFill>
                  <a:latin typeface="Calibri" panose="020F0502020204030204"/>
                </a:rPr>
                <a:t>?</a:t>
              </a:r>
              <a:endParaRPr lang="en-GB" sz="7200" dirty="0">
                <a:solidFill>
                  <a:srgbClr val="000000"/>
                </a:solidFill>
                <a:latin typeface="Calibri" panose="020F0502020204030204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8036496-4EC9-E737-FA6E-571D6717165F}"/>
              </a:ext>
            </a:extLst>
          </p:cNvPr>
          <p:cNvGrpSpPr/>
          <p:nvPr/>
        </p:nvGrpSpPr>
        <p:grpSpPr>
          <a:xfrm>
            <a:off x="7453076" y="1623873"/>
            <a:ext cx="1234802" cy="1600355"/>
            <a:chOff x="7298314" y="2164596"/>
            <a:chExt cx="1234801" cy="1600355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9293357-BBAD-865F-F115-75E5C890A5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53023" t="1876" r="35168" b="-1876"/>
            <a:stretch/>
          </p:blipFill>
          <p:spPr>
            <a:xfrm rot="159849">
              <a:off x="7298314" y="2164596"/>
              <a:ext cx="1234801" cy="1600355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44746E8-1195-F95D-5F61-A8978CC9B69A}"/>
                </a:ext>
              </a:extLst>
            </p:cNvPr>
            <p:cNvSpPr txBox="1">
              <a:spLocks/>
            </p:cNvSpPr>
            <p:nvPr/>
          </p:nvSpPr>
          <p:spPr>
            <a:xfrm>
              <a:off x="7573078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>
                  <a:solidFill>
                    <a:srgbClr val="000000"/>
                  </a:solidFill>
                  <a:latin typeface="Calibri" panose="020F0502020204030204"/>
                </a:rPr>
                <a:t>?</a:t>
              </a:r>
              <a:endParaRPr lang="en-GB" sz="7200" dirty="0">
                <a:solidFill>
                  <a:srgbClr val="000000"/>
                </a:solidFill>
                <a:latin typeface="Calibri" panose="020F050202020403020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9898772-C64A-6FAE-C050-F20DA2F01AC8}"/>
              </a:ext>
            </a:extLst>
          </p:cNvPr>
          <p:cNvGrpSpPr/>
          <p:nvPr/>
        </p:nvGrpSpPr>
        <p:grpSpPr>
          <a:xfrm>
            <a:off x="8752174" y="1578989"/>
            <a:ext cx="1234802" cy="1600355"/>
            <a:chOff x="8597412" y="2119714"/>
            <a:chExt cx="1234801" cy="1600355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E0696C1-8AF0-1131-D11F-A329A78F7D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68074" t="-4716" r="20117" b="4716"/>
            <a:stretch/>
          </p:blipFill>
          <p:spPr>
            <a:xfrm rot="154947">
              <a:off x="8597412" y="2119714"/>
              <a:ext cx="1234801" cy="1600355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F6A941E-3DAC-F4D6-EE13-8BC838F40030}"/>
                </a:ext>
              </a:extLst>
            </p:cNvPr>
            <p:cNvSpPr txBox="1">
              <a:spLocks/>
            </p:cNvSpPr>
            <p:nvPr/>
          </p:nvSpPr>
          <p:spPr>
            <a:xfrm>
              <a:off x="8886208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4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6FE50C-F982-8CBF-A4C0-DC6961391BBB}"/>
              </a:ext>
            </a:extLst>
          </p:cNvPr>
          <p:cNvGrpSpPr/>
          <p:nvPr/>
        </p:nvGrpSpPr>
        <p:grpSpPr>
          <a:xfrm>
            <a:off x="10075458" y="1597784"/>
            <a:ext cx="1234802" cy="1600355"/>
            <a:chOff x="9920695" y="2138509"/>
            <a:chExt cx="1234801" cy="1600355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03A787C-FFF9-34C6-2759-62F7A57E60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84891" t="-8013" r="3300" b="8013"/>
            <a:stretch/>
          </p:blipFill>
          <p:spPr>
            <a:xfrm rot="166091">
              <a:off x="9920695" y="2138509"/>
              <a:ext cx="1234801" cy="1600355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3B15825-9924-74ED-EAEB-FBC5604BE771}"/>
                </a:ext>
              </a:extLst>
            </p:cNvPr>
            <p:cNvSpPr txBox="1">
              <a:spLocks/>
            </p:cNvSpPr>
            <p:nvPr/>
          </p:nvSpPr>
          <p:spPr>
            <a:xfrm>
              <a:off x="10218438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5</a:t>
              </a: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4159FF05-790B-B780-5E1D-D5D941C640C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7084" y="121883"/>
            <a:ext cx="2255976" cy="11279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855412-3DC3-CE6F-4824-EC014BBCF9B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1099983" y="3859968"/>
            <a:ext cx="2304317" cy="2683177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6F2F99E-FD9A-CC7F-BA25-3DA38C162F88}"/>
              </a:ext>
            </a:extLst>
          </p:cNvPr>
          <p:cNvSpPr txBox="1">
            <a:spLocks/>
          </p:cNvSpPr>
          <p:nvPr/>
        </p:nvSpPr>
        <p:spPr>
          <a:xfrm>
            <a:off x="4860781" y="542809"/>
            <a:ext cx="3783489" cy="70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Số</a:t>
            </a:r>
            <a:r>
              <a:rPr lang="en-GB" sz="4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?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F6C5DEA-A43A-E0ED-6019-91F8F4602A6B}"/>
              </a:ext>
            </a:extLst>
          </p:cNvPr>
          <p:cNvSpPr/>
          <p:nvPr/>
        </p:nvSpPr>
        <p:spPr>
          <a:xfrm>
            <a:off x="5518298" y="574158"/>
            <a:ext cx="712381" cy="63795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11360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Callout 2"/>
          <p:cNvSpPr>
            <a:spLocks/>
          </p:cNvSpPr>
          <p:nvPr/>
        </p:nvSpPr>
        <p:spPr>
          <a:xfrm>
            <a:off x="-41851" y="1653339"/>
            <a:ext cx="4362532" cy="2168664"/>
          </a:xfrm>
          <a:prstGeom prst="cloudCallout">
            <a:avLst>
              <a:gd name="adj1" fmla="val -10840"/>
              <a:gd name="adj2" fmla="val 4877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Chúng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mình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hãy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cùng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treo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cờ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theo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số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chấm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có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trên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mặt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thẻ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số</a:t>
            </a:r>
            <a:r>
              <a:rPr lang="en-GB" sz="2800" dirty="0">
                <a:solidFill>
                  <a:srgbClr val="4472C4">
                    <a:lumMod val="75000"/>
                  </a:srgbClr>
                </a:solidFill>
                <a:latin typeface="+mj-lt"/>
              </a:rPr>
              <a:t> </a:t>
            </a:r>
            <a:r>
              <a:rPr lang="en-GB" sz="2800" dirty="0" err="1">
                <a:solidFill>
                  <a:srgbClr val="4472C4">
                    <a:lumMod val="75000"/>
                  </a:srgbClr>
                </a:solidFill>
                <a:latin typeface="+mj-lt"/>
              </a:rPr>
              <a:t>nhé</a:t>
            </a:r>
            <a:endParaRPr lang="en-GB" sz="2800" dirty="0">
              <a:solidFill>
                <a:srgbClr val="4472C4">
                  <a:lumMod val="75000"/>
                </a:srgbClr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4662" t="62403" r="84392"/>
          <a:stretch/>
        </p:blipFill>
        <p:spPr>
          <a:xfrm>
            <a:off x="3534624" y="3981338"/>
            <a:ext cx="1018402" cy="1056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9369" t="61040" r="68250" b="917"/>
          <a:stretch/>
        </p:blipFill>
        <p:spPr>
          <a:xfrm>
            <a:off x="4872044" y="3981339"/>
            <a:ext cx="1106610" cy="10268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35615" t="61040" r="52004" b="917"/>
          <a:stretch/>
        </p:blipFill>
        <p:spPr>
          <a:xfrm>
            <a:off x="6236614" y="3992148"/>
            <a:ext cx="1106610" cy="10268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51491" t="61346" r="36128" b="611"/>
          <a:stretch/>
        </p:blipFill>
        <p:spPr>
          <a:xfrm>
            <a:off x="7662243" y="4012843"/>
            <a:ext cx="1106610" cy="10268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67460" t="61346" r="20159" b="611"/>
          <a:stretch/>
        </p:blipFill>
        <p:spPr>
          <a:xfrm>
            <a:off x="8980048" y="4010903"/>
            <a:ext cx="1106610" cy="10268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83337" t="61040" r="4282" b="917"/>
          <a:stretch/>
        </p:blipFill>
        <p:spPr>
          <a:xfrm>
            <a:off x="10347305" y="4012843"/>
            <a:ext cx="1106610" cy="1026837"/>
          </a:xfrm>
          <a:prstGeom prst="rect">
            <a:avLst/>
          </a:prstGeom>
        </p:spPr>
      </p:pic>
      <p:sp>
        <p:nvSpPr>
          <p:cNvPr id="17" name="Rectangle 16"/>
          <p:cNvSpPr>
            <a:spLocks/>
          </p:cNvSpPr>
          <p:nvPr/>
        </p:nvSpPr>
        <p:spPr>
          <a:xfrm>
            <a:off x="3534623" y="1706818"/>
            <a:ext cx="7763855" cy="8545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3601074" y="1604694"/>
            <a:ext cx="1187866" cy="1539525"/>
            <a:chOff x="3446312" y="2145419"/>
            <a:chExt cx="1187866" cy="1539525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 cstate="print"/>
            <a:srcRect l="3569" r="84622"/>
            <a:stretch/>
          </p:blipFill>
          <p:spPr>
            <a:xfrm rot="21211066">
              <a:off x="3446312" y="2145419"/>
              <a:ext cx="1187866" cy="1539525"/>
            </a:xfrm>
            <a:prstGeom prst="rect">
              <a:avLst/>
            </a:prstGeom>
          </p:spPr>
        </p:pic>
        <p:sp>
          <p:nvSpPr>
            <p:cNvPr id="24" name="TextBox 23"/>
            <p:cNvSpPr txBox="1">
              <a:spLocks/>
            </p:cNvSpPr>
            <p:nvPr/>
          </p:nvSpPr>
          <p:spPr>
            <a:xfrm>
              <a:off x="3710628" y="2245150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0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790667" y="1596038"/>
            <a:ext cx="1234802" cy="1600356"/>
            <a:chOff x="4635905" y="2136763"/>
            <a:chExt cx="1234801" cy="1600355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4" cstate="print"/>
            <a:srcRect l="19725" t="6821" r="68466" b="-6821"/>
            <a:stretch/>
          </p:blipFill>
          <p:spPr>
            <a:xfrm>
              <a:off x="4635905" y="2136763"/>
              <a:ext cx="1234801" cy="1600355"/>
            </a:xfrm>
            <a:prstGeom prst="rect">
              <a:avLst/>
            </a:prstGeom>
          </p:spPr>
        </p:pic>
        <p:sp>
          <p:nvSpPr>
            <p:cNvPr id="25" name="TextBox 24"/>
            <p:cNvSpPr txBox="1">
              <a:spLocks/>
            </p:cNvSpPr>
            <p:nvPr/>
          </p:nvSpPr>
          <p:spPr>
            <a:xfrm>
              <a:off x="4941228" y="2245149"/>
              <a:ext cx="756957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1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752174" y="1578989"/>
            <a:ext cx="1234802" cy="1600355"/>
            <a:chOff x="8597412" y="2119714"/>
            <a:chExt cx="1234801" cy="1600355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4" cstate="print"/>
            <a:srcRect l="68074" t="-4716" r="20117" b="4716"/>
            <a:stretch/>
          </p:blipFill>
          <p:spPr>
            <a:xfrm rot="154947">
              <a:off x="8597412" y="2119714"/>
              <a:ext cx="1234801" cy="1600355"/>
            </a:xfrm>
            <a:prstGeom prst="rect">
              <a:avLst/>
            </a:prstGeom>
          </p:spPr>
        </p:pic>
        <p:sp>
          <p:nvSpPr>
            <p:cNvPr id="28" name="TextBox 27"/>
            <p:cNvSpPr txBox="1">
              <a:spLocks/>
            </p:cNvSpPr>
            <p:nvPr/>
          </p:nvSpPr>
          <p:spPr>
            <a:xfrm>
              <a:off x="8886208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4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0075458" y="1597784"/>
            <a:ext cx="1234802" cy="1600355"/>
            <a:chOff x="9920695" y="2138509"/>
            <a:chExt cx="1234801" cy="1600355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4" cstate="print"/>
            <a:srcRect l="84891" t="-8013" r="3300" b="8013"/>
            <a:stretch/>
          </p:blipFill>
          <p:spPr>
            <a:xfrm rot="166091">
              <a:off x="9920695" y="2138509"/>
              <a:ext cx="1234801" cy="1600355"/>
            </a:xfrm>
            <a:prstGeom prst="rect">
              <a:avLst/>
            </a:prstGeom>
          </p:spPr>
        </p:pic>
        <p:sp>
          <p:nvSpPr>
            <p:cNvPr id="29" name="TextBox 28"/>
            <p:cNvSpPr txBox="1">
              <a:spLocks/>
            </p:cNvSpPr>
            <p:nvPr/>
          </p:nvSpPr>
          <p:spPr>
            <a:xfrm>
              <a:off x="10218438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5</a:t>
              </a:r>
            </a:p>
          </p:txBody>
        </p:sp>
      </p:grpSp>
      <p:pic>
        <p:nvPicPr>
          <p:cNvPr id="36" name="Picture 3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7084" y="121883"/>
            <a:ext cx="2255976" cy="112798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1099983" y="3859968"/>
            <a:ext cx="2304317" cy="2683177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9872BD8-D917-E10E-9E2A-38F4CF9F8673}"/>
              </a:ext>
            </a:extLst>
          </p:cNvPr>
          <p:cNvSpPr txBox="1">
            <a:spLocks/>
          </p:cNvSpPr>
          <p:nvPr/>
        </p:nvSpPr>
        <p:spPr>
          <a:xfrm>
            <a:off x="4860781" y="542809"/>
            <a:ext cx="3783489" cy="70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Số</a:t>
            </a:r>
            <a:r>
              <a:rPr lang="en-GB" sz="4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Lato" panose="020F0502020204030203" pitchFamily="34" charset="0"/>
              </a:rPr>
              <a:t>?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B246D1B-3439-44D6-0FFA-40F93EEA6F9E}"/>
              </a:ext>
            </a:extLst>
          </p:cNvPr>
          <p:cNvSpPr/>
          <p:nvPr/>
        </p:nvSpPr>
        <p:spPr>
          <a:xfrm>
            <a:off x="5518298" y="574158"/>
            <a:ext cx="712381" cy="63795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3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8A7278-D0C9-8D21-24EA-2A7A5966B3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3641" y="1764636"/>
            <a:ext cx="2394857" cy="1431758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6065063" y="1575815"/>
            <a:ext cx="1298669" cy="1683129"/>
            <a:chOff x="5910299" y="2116539"/>
            <a:chExt cx="1298668" cy="168312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4" cstate="print"/>
            <a:srcRect l="36878" t="2975" r="51313" b="-2975"/>
            <a:stretch/>
          </p:blipFill>
          <p:spPr>
            <a:xfrm rot="183662">
              <a:off x="5910299" y="2116539"/>
              <a:ext cx="1298668" cy="1683129"/>
            </a:xfrm>
            <a:prstGeom prst="rect">
              <a:avLst/>
            </a:prstGeom>
          </p:spPr>
        </p:pic>
        <p:sp>
          <p:nvSpPr>
            <p:cNvPr id="16" name="TextBox 15"/>
            <p:cNvSpPr txBox="1">
              <a:spLocks/>
            </p:cNvSpPr>
            <p:nvPr/>
          </p:nvSpPr>
          <p:spPr>
            <a:xfrm>
              <a:off x="6202062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2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453076" y="1623873"/>
            <a:ext cx="1234802" cy="1600355"/>
            <a:chOff x="7298314" y="2164596"/>
            <a:chExt cx="1234801" cy="1600355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4" cstate="print"/>
            <a:srcRect l="53023" t="1876" r="35168" b="-1876"/>
            <a:stretch/>
          </p:blipFill>
          <p:spPr>
            <a:xfrm rot="159849">
              <a:off x="7298314" y="2164596"/>
              <a:ext cx="1234801" cy="1600355"/>
            </a:xfrm>
            <a:prstGeom prst="rect">
              <a:avLst/>
            </a:prstGeom>
          </p:spPr>
        </p:pic>
        <p:sp>
          <p:nvSpPr>
            <p:cNvPr id="39" name="TextBox 38"/>
            <p:cNvSpPr txBox="1">
              <a:spLocks/>
            </p:cNvSpPr>
            <p:nvPr/>
          </p:nvSpPr>
          <p:spPr>
            <a:xfrm>
              <a:off x="7573078" y="2226532"/>
              <a:ext cx="756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GB" sz="7200" dirty="0">
                  <a:solidFill>
                    <a:srgbClr val="000000"/>
                  </a:solidFill>
                  <a:latin typeface="Calibri" panose="020F0502020204030204"/>
                </a:rPr>
                <a:t>3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8C95FC6-7EC3-4330-A242-5EA46BE415FE}"/>
              </a:ext>
            </a:extLst>
          </p:cNvPr>
          <p:cNvSpPr/>
          <p:nvPr/>
        </p:nvSpPr>
        <p:spPr>
          <a:xfrm>
            <a:off x="2" y="329526"/>
            <a:ext cx="12191999" cy="4100399"/>
          </a:xfrm>
          <a:custGeom>
            <a:avLst/>
            <a:gdLst>
              <a:gd name="connsiteX0" fmla="*/ 0 w 12191999"/>
              <a:gd name="connsiteY0" fmla="*/ 0 h 4100398"/>
              <a:gd name="connsiteX1" fmla="*/ 12191999 w 12191999"/>
              <a:gd name="connsiteY1" fmla="*/ 0 h 4100398"/>
              <a:gd name="connsiteX2" fmla="*/ 12191999 w 12191999"/>
              <a:gd name="connsiteY2" fmla="*/ 4100398 h 4100398"/>
              <a:gd name="connsiteX3" fmla="*/ 0 w 12191999"/>
              <a:gd name="connsiteY3" fmla="*/ 4100398 h 410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100398">
                <a:moveTo>
                  <a:pt x="0" y="0"/>
                </a:moveTo>
                <a:lnTo>
                  <a:pt x="12191999" y="0"/>
                </a:lnTo>
                <a:lnTo>
                  <a:pt x="12191999" y="4100398"/>
                </a:lnTo>
                <a:lnTo>
                  <a:pt x="0" y="4100398"/>
                </a:lnTo>
                <a:close/>
              </a:path>
            </a:pathLst>
          </a:custGeom>
          <a:solidFill>
            <a:srgbClr val="1E699B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E45E7B2-31FB-40DA-88C1-68A586187D59}"/>
              </a:ext>
            </a:extLst>
          </p:cNvPr>
          <p:cNvSpPr/>
          <p:nvPr/>
        </p:nvSpPr>
        <p:spPr>
          <a:xfrm>
            <a:off x="2" y="4419982"/>
            <a:ext cx="12191999" cy="2437676"/>
          </a:xfrm>
          <a:custGeom>
            <a:avLst/>
            <a:gdLst>
              <a:gd name="connsiteX0" fmla="*/ 0 w 12191999"/>
              <a:gd name="connsiteY0" fmla="*/ 0 h 2437676"/>
              <a:gd name="connsiteX1" fmla="*/ 12191999 w 12191999"/>
              <a:gd name="connsiteY1" fmla="*/ 0 h 2437676"/>
              <a:gd name="connsiteX2" fmla="*/ 12191999 w 12191999"/>
              <a:gd name="connsiteY2" fmla="*/ 2437676 h 2437676"/>
              <a:gd name="connsiteX3" fmla="*/ 0 w 12191999"/>
              <a:gd name="connsiteY3" fmla="*/ 2437676 h 243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2437676">
                <a:moveTo>
                  <a:pt x="0" y="0"/>
                </a:moveTo>
                <a:lnTo>
                  <a:pt x="12191999" y="0"/>
                </a:lnTo>
                <a:lnTo>
                  <a:pt x="12191999" y="2437676"/>
                </a:lnTo>
                <a:lnTo>
                  <a:pt x="0" y="2437676"/>
                </a:lnTo>
                <a:close/>
              </a:path>
            </a:pathLst>
          </a:custGeom>
          <a:solidFill>
            <a:srgbClr val="F7CC7F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B08251C-7681-473D-BD37-4ECF43362CC1}"/>
              </a:ext>
            </a:extLst>
          </p:cNvPr>
          <p:cNvSpPr/>
          <p:nvPr/>
        </p:nvSpPr>
        <p:spPr>
          <a:xfrm>
            <a:off x="4242933" y="343"/>
            <a:ext cx="3614087" cy="1446695"/>
          </a:xfrm>
          <a:custGeom>
            <a:avLst/>
            <a:gdLst>
              <a:gd name="connsiteX0" fmla="*/ 0 w 3614086"/>
              <a:gd name="connsiteY0" fmla="*/ 0 h 1446695"/>
              <a:gd name="connsiteX1" fmla="*/ 1807044 w 3614086"/>
              <a:gd name="connsiteY1" fmla="*/ 1446695 h 1446695"/>
              <a:gd name="connsiteX2" fmla="*/ 3614087 w 3614086"/>
              <a:gd name="connsiteY2" fmla="*/ 0 h 1446695"/>
              <a:gd name="connsiteX3" fmla="*/ 0 w 3614086"/>
              <a:gd name="connsiteY3" fmla="*/ 0 h 1446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4086" h="1446695">
                <a:moveTo>
                  <a:pt x="0" y="0"/>
                </a:moveTo>
                <a:cubicBezTo>
                  <a:pt x="22175" y="802043"/>
                  <a:pt x="822562" y="1446695"/>
                  <a:pt x="1807044" y="1446695"/>
                </a:cubicBezTo>
                <a:cubicBezTo>
                  <a:pt x="2791525" y="1446695"/>
                  <a:pt x="3591912" y="802043"/>
                  <a:pt x="361408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25942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F9A6C43-AF1A-4B6C-B936-41A017A2B9BA}"/>
              </a:ext>
            </a:extLst>
          </p:cNvPr>
          <p:cNvSpPr/>
          <p:nvPr/>
        </p:nvSpPr>
        <p:spPr>
          <a:xfrm>
            <a:off x="4473888" y="342"/>
            <a:ext cx="1151001" cy="938527"/>
          </a:xfrm>
          <a:custGeom>
            <a:avLst/>
            <a:gdLst>
              <a:gd name="connsiteX0" fmla="*/ 264006 w 1151001"/>
              <a:gd name="connsiteY0" fmla="*/ 0 h 938526"/>
              <a:gd name="connsiteX1" fmla="*/ 0 w 1151001"/>
              <a:gd name="connsiteY1" fmla="*/ 690944 h 938526"/>
              <a:gd name="connsiteX2" fmla="*/ 210034 w 1151001"/>
              <a:gd name="connsiteY2" fmla="*/ 935431 h 938526"/>
              <a:gd name="connsiteX3" fmla="*/ 1151002 w 1151001"/>
              <a:gd name="connsiteY3" fmla="*/ 0 h 938526"/>
              <a:gd name="connsiteX4" fmla="*/ 264006 w 1151001"/>
              <a:gd name="connsiteY4" fmla="*/ 0 h 93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1001" h="938526">
                <a:moveTo>
                  <a:pt x="264006" y="0"/>
                </a:moveTo>
                <a:cubicBezTo>
                  <a:pt x="182420" y="197510"/>
                  <a:pt x="0" y="690944"/>
                  <a:pt x="0" y="690944"/>
                </a:cubicBezTo>
                <a:cubicBezTo>
                  <a:pt x="0" y="690944"/>
                  <a:pt x="136396" y="869594"/>
                  <a:pt x="210034" y="935431"/>
                </a:cubicBezTo>
                <a:cubicBezTo>
                  <a:pt x="254383" y="974865"/>
                  <a:pt x="1062721" y="636080"/>
                  <a:pt x="1151002" y="0"/>
                </a:cubicBezTo>
                <a:lnTo>
                  <a:pt x="264006" y="0"/>
                </a:lnTo>
                <a:close/>
              </a:path>
            </a:pathLst>
          </a:custGeom>
          <a:solidFill>
            <a:srgbClr val="F47458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FBF7FA8-E56C-4104-9BB3-8AAD0412A780}"/>
              </a:ext>
            </a:extLst>
          </p:cNvPr>
          <p:cNvSpPr/>
          <p:nvPr/>
        </p:nvSpPr>
        <p:spPr>
          <a:xfrm>
            <a:off x="6473810" y="342"/>
            <a:ext cx="1174431" cy="938479"/>
          </a:xfrm>
          <a:custGeom>
            <a:avLst/>
            <a:gdLst>
              <a:gd name="connsiteX0" fmla="*/ 886576 w 1174431"/>
              <a:gd name="connsiteY0" fmla="*/ 0 h 938478"/>
              <a:gd name="connsiteX1" fmla="*/ 1174432 w 1174431"/>
              <a:gd name="connsiteY1" fmla="*/ 654939 h 938478"/>
              <a:gd name="connsiteX2" fmla="*/ 940968 w 1174431"/>
              <a:gd name="connsiteY2" fmla="*/ 935431 h 938478"/>
              <a:gd name="connsiteX3" fmla="*/ 0 w 1174431"/>
              <a:gd name="connsiteY3" fmla="*/ 0 h 938478"/>
              <a:gd name="connsiteX4" fmla="*/ 886576 w 1174431"/>
              <a:gd name="connsiteY4" fmla="*/ 0 h 93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431" h="938478">
                <a:moveTo>
                  <a:pt x="886576" y="0"/>
                </a:moveTo>
                <a:cubicBezTo>
                  <a:pt x="968163" y="197510"/>
                  <a:pt x="1174432" y="654939"/>
                  <a:pt x="1174432" y="654939"/>
                </a:cubicBezTo>
                <a:cubicBezTo>
                  <a:pt x="1174432" y="654939"/>
                  <a:pt x="1074017" y="819531"/>
                  <a:pt x="940968" y="935431"/>
                </a:cubicBezTo>
                <a:cubicBezTo>
                  <a:pt x="896200" y="974522"/>
                  <a:pt x="88281" y="636080"/>
                  <a:pt x="0" y="0"/>
                </a:cubicBezTo>
                <a:lnTo>
                  <a:pt x="886576" y="0"/>
                </a:lnTo>
                <a:close/>
              </a:path>
            </a:pathLst>
          </a:custGeom>
          <a:solidFill>
            <a:srgbClr val="F47458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AFF6437-0E26-4A34-99C1-6A13A305A501}"/>
              </a:ext>
            </a:extLst>
          </p:cNvPr>
          <p:cNvSpPr/>
          <p:nvPr/>
        </p:nvSpPr>
        <p:spPr>
          <a:xfrm>
            <a:off x="4547106" y="343"/>
            <a:ext cx="3005741" cy="658368"/>
          </a:xfrm>
          <a:custGeom>
            <a:avLst/>
            <a:gdLst>
              <a:gd name="connsiteX0" fmla="*/ 2875621 w 3005741"/>
              <a:gd name="connsiteY0" fmla="*/ 0 h 658368"/>
              <a:gd name="connsiteX1" fmla="*/ 1502871 w 3005741"/>
              <a:gd name="connsiteY1" fmla="*/ 517779 h 658368"/>
              <a:gd name="connsiteX2" fmla="*/ 130120 w 3005741"/>
              <a:gd name="connsiteY2" fmla="*/ 0 h 658368"/>
              <a:gd name="connsiteX3" fmla="*/ 0 w 3005741"/>
              <a:gd name="connsiteY3" fmla="*/ 0 h 658368"/>
              <a:gd name="connsiteX4" fmla="*/ 1502871 w 3005741"/>
              <a:gd name="connsiteY4" fmla="*/ 658368 h 658368"/>
              <a:gd name="connsiteX5" fmla="*/ 3005742 w 3005741"/>
              <a:gd name="connsiteY5" fmla="*/ 0 h 658368"/>
              <a:gd name="connsiteX6" fmla="*/ 2875621 w 3005741"/>
              <a:gd name="connsiteY6" fmla="*/ 0 h 65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5741" h="658368">
                <a:moveTo>
                  <a:pt x="2875621" y="0"/>
                </a:moveTo>
                <a:cubicBezTo>
                  <a:pt x="2544253" y="316840"/>
                  <a:pt x="2052222" y="517779"/>
                  <a:pt x="1502871" y="517779"/>
                </a:cubicBezTo>
                <a:cubicBezTo>
                  <a:pt x="953519" y="517779"/>
                  <a:pt x="461488" y="316840"/>
                  <a:pt x="130120" y="0"/>
                </a:cubicBezTo>
                <a:lnTo>
                  <a:pt x="0" y="0"/>
                </a:lnTo>
                <a:cubicBezTo>
                  <a:pt x="324255" y="397078"/>
                  <a:pt x="876535" y="658368"/>
                  <a:pt x="1502871" y="658368"/>
                </a:cubicBezTo>
                <a:cubicBezTo>
                  <a:pt x="2129206" y="658368"/>
                  <a:pt x="2681486" y="397078"/>
                  <a:pt x="3005742" y="0"/>
                </a:cubicBezTo>
                <a:lnTo>
                  <a:pt x="2875621" y="0"/>
                </a:lnTo>
                <a:close/>
              </a:path>
            </a:pathLst>
          </a:custGeom>
          <a:solidFill>
            <a:srgbClr val="E25942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5746426-DE2C-4CF6-AE15-129F2C7FD3D8}"/>
              </a:ext>
            </a:extLst>
          </p:cNvPr>
          <p:cNvSpPr/>
          <p:nvPr/>
        </p:nvSpPr>
        <p:spPr>
          <a:xfrm>
            <a:off x="4305274" y="343"/>
            <a:ext cx="3490241" cy="1093851"/>
          </a:xfrm>
          <a:custGeom>
            <a:avLst/>
            <a:gdLst>
              <a:gd name="connsiteX0" fmla="*/ 3433759 w 3490241"/>
              <a:gd name="connsiteY0" fmla="*/ 0 h 1093851"/>
              <a:gd name="connsiteX1" fmla="*/ 1744703 w 3490241"/>
              <a:gd name="connsiteY1" fmla="*/ 953262 h 1093851"/>
              <a:gd name="connsiteX2" fmla="*/ 55647 w 3490241"/>
              <a:gd name="connsiteY2" fmla="*/ 0 h 1093851"/>
              <a:gd name="connsiteX3" fmla="*/ 0 w 3490241"/>
              <a:gd name="connsiteY3" fmla="*/ 0 h 1093851"/>
              <a:gd name="connsiteX4" fmla="*/ 1745121 w 3490241"/>
              <a:gd name="connsiteY4" fmla="*/ 1093851 h 1093851"/>
              <a:gd name="connsiteX5" fmla="*/ 3490242 w 3490241"/>
              <a:gd name="connsiteY5" fmla="*/ 0 h 1093851"/>
              <a:gd name="connsiteX6" fmla="*/ 3433759 w 3490241"/>
              <a:gd name="connsiteY6" fmla="*/ 0 h 109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90241" h="1093851">
                <a:moveTo>
                  <a:pt x="3433759" y="0"/>
                </a:moveTo>
                <a:cubicBezTo>
                  <a:pt x="3174355" y="557213"/>
                  <a:pt x="2515803" y="953262"/>
                  <a:pt x="1744703" y="953262"/>
                </a:cubicBezTo>
                <a:cubicBezTo>
                  <a:pt x="973602" y="953262"/>
                  <a:pt x="315051" y="557555"/>
                  <a:pt x="55647" y="0"/>
                </a:cubicBezTo>
                <a:lnTo>
                  <a:pt x="0" y="0"/>
                </a:lnTo>
                <a:cubicBezTo>
                  <a:pt x="207942" y="630250"/>
                  <a:pt x="910425" y="1093851"/>
                  <a:pt x="1745121" y="1093851"/>
                </a:cubicBezTo>
                <a:cubicBezTo>
                  <a:pt x="2579817" y="1093851"/>
                  <a:pt x="3282300" y="630250"/>
                  <a:pt x="3490242" y="0"/>
                </a:cubicBezTo>
                <a:lnTo>
                  <a:pt x="3433759" y="0"/>
                </a:lnTo>
                <a:close/>
              </a:path>
            </a:pathLst>
          </a:custGeom>
          <a:solidFill>
            <a:srgbClr val="E25942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7B2EDDE-0CAB-4FFC-B137-1AF06A26264A}"/>
              </a:ext>
            </a:extLst>
          </p:cNvPr>
          <p:cNvSpPr/>
          <p:nvPr/>
        </p:nvSpPr>
        <p:spPr>
          <a:xfrm>
            <a:off x="5007758" y="341"/>
            <a:ext cx="2084439" cy="270891"/>
          </a:xfrm>
          <a:custGeom>
            <a:avLst/>
            <a:gdLst>
              <a:gd name="connsiteX0" fmla="*/ 1784450 w 2084438"/>
              <a:gd name="connsiteY0" fmla="*/ 0 h 270890"/>
              <a:gd name="connsiteX1" fmla="*/ 1042219 w 2084438"/>
              <a:gd name="connsiteY1" fmla="*/ 130302 h 270890"/>
              <a:gd name="connsiteX2" fmla="*/ 299988 w 2084438"/>
              <a:gd name="connsiteY2" fmla="*/ 0 h 270890"/>
              <a:gd name="connsiteX3" fmla="*/ 0 w 2084438"/>
              <a:gd name="connsiteY3" fmla="*/ 0 h 270890"/>
              <a:gd name="connsiteX4" fmla="*/ 1042219 w 2084438"/>
              <a:gd name="connsiteY4" fmla="*/ 270891 h 270890"/>
              <a:gd name="connsiteX5" fmla="*/ 2084438 w 2084438"/>
              <a:gd name="connsiteY5" fmla="*/ 0 h 270890"/>
              <a:gd name="connsiteX6" fmla="*/ 1784450 w 2084438"/>
              <a:gd name="connsiteY6" fmla="*/ 0 h 270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4438" h="270890">
                <a:moveTo>
                  <a:pt x="1784450" y="0"/>
                </a:moveTo>
                <a:cubicBezTo>
                  <a:pt x="1558099" y="83668"/>
                  <a:pt x="1306644" y="130302"/>
                  <a:pt x="1042219" y="130302"/>
                </a:cubicBezTo>
                <a:cubicBezTo>
                  <a:pt x="777794" y="130302"/>
                  <a:pt x="526339" y="83668"/>
                  <a:pt x="299988" y="0"/>
                </a:cubicBezTo>
                <a:lnTo>
                  <a:pt x="0" y="0"/>
                </a:lnTo>
                <a:cubicBezTo>
                  <a:pt x="294549" y="170421"/>
                  <a:pt x="653949" y="270891"/>
                  <a:pt x="1042219" y="270891"/>
                </a:cubicBezTo>
                <a:cubicBezTo>
                  <a:pt x="1430489" y="270891"/>
                  <a:pt x="1789889" y="170764"/>
                  <a:pt x="2084438" y="0"/>
                </a:cubicBezTo>
                <a:lnTo>
                  <a:pt x="1784450" y="0"/>
                </a:lnTo>
                <a:close/>
              </a:path>
            </a:pathLst>
          </a:custGeom>
          <a:solidFill>
            <a:srgbClr val="E25942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B0BB251-4DA5-49FB-B9C3-0DA5009099AF}"/>
              </a:ext>
            </a:extLst>
          </p:cNvPr>
          <p:cNvSpPr/>
          <p:nvPr/>
        </p:nvSpPr>
        <p:spPr>
          <a:xfrm>
            <a:off x="1" y="344"/>
            <a:ext cx="5259211" cy="1092505"/>
          </a:xfrm>
          <a:custGeom>
            <a:avLst/>
            <a:gdLst>
              <a:gd name="connsiteX0" fmla="*/ 0 w 5259211"/>
              <a:gd name="connsiteY0" fmla="*/ 339814 h 1092505"/>
              <a:gd name="connsiteX1" fmla="*/ 2996119 w 5259211"/>
              <a:gd name="connsiteY1" fmla="*/ 1071220 h 1092505"/>
              <a:gd name="connsiteX2" fmla="*/ 5259212 w 5259211"/>
              <a:gd name="connsiteY2" fmla="*/ 0 h 1092505"/>
              <a:gd name="connsiteX3" fmla="*/ 0 w 5259211"/>
              <a:gd name="connsiteY3" fmla="*/ 0 h 1092505"/>
              <a:gd name="connsiteX4" fmla="*/ 0 w 5259211"/>
              <a:gd name="connsiteY4" fmla="*/ 339814 h 1092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9211" h="1092505">
                <a:moveTo>
                  <a:pt x="0" y="339814"/>
                </a:moveTo>
                <a:cubicBezTo>
                  <a:pt x="0" y="339814"/>
                  <a:pt x="1115438" y="1240955"/>
                  <a:pt x="2996119" y="1071220"/>
                </a:cubicBezTo>
                <a:cubicBezTo>
                  <a:pt x="4876800" y="901141"/>
                  <a:pt x="5259212" y="0"/>
                  <a:pt x="5259212" y="0"/>
                </a:cubicBezTo>
                <a:lnTo>
                  <a:pt x="0" y="0"/>
                </a:lnTo>
                <a:lnTo>
                  <a:pt x="0" y="339814"/>
                </a:lnTo>
                <a:close/>
              </a:path>
            </a:pathLst>
          </a:custGeom>
          <a:solidFill>
            <a:srgbClr val="F47458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240D4F1-8C83-4D8C-9BA6-D7AC2FA5FF4A}"/>
              </a:ext>
            </a:extLst>
          </p:cNvPr>
          <p:cNvSpPr/>
          <p:nvPr/>
        </p:nvSpPr>
        <p:spPr>
          <a:xfrm>
            <a:off x="6932788" y="0"/>
            <a:ext cx="5259211" cy="1093360"/>
          </a:xfrm>
          <a:custGeom>
            <a:avLst/>
            <a:gdLst>
              <a:gd name="connsiteX0" fmla="*/ 5259212 w 5259211"/>
              <a:gd name="connsiteY0" fmla="*/ 341528 h 1093360"/>
              <a:gd name="connsiteX1" fmla="*/ 2262675 w 5259211"/>
              <a:gd name="connsiteY1" fmla="*/ 1071905 h 1093360"/>
              <a:gd name="connsiteX2" fmla="*/ 0 w 5259211"/>
              <a:gd name="connsiteY2" fmla="*/ 0 h 1093360"/>
              <a:gd name="connsiteX3" fmla="*/ 5259212 w 5259211"/>
              <a:gd name="connsiteY3" fmla="*/ 2057 h 1093360"/>
              <a:gd name="connsiteX4" fmla="*/ 5259212 w 5259211"/>
              <a:gd name="connsiteY4" fmla="*/ 341528 h 109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9211" h="1093360">
                <a:moveTo>
                  <a:pt x="5259212" y="341528"/>
                </a:moveTo>
                <a:cubicBezTo>
                  <a:pt x="5259212" y="341528"/>
                  <a:pt x="4142937" y="1242327"/>
                  <a:pt x="2262675" y="1071905"/>
                </a:cubicBezTo>
                <a:cubicBezTo>
                  <a:pt x="381994" y="901141"/>
                  <a:pt x="0" y="0"/>
                  <a:pt x="0" y="0"/>
                </a:cubicBezTo>
                <a:lnTo>
                  <a:pt x="5259212" y="2057"/>
                </a:lnTo>
                <a:lnTo>
                  <a:pt x="5259212" y="341528"/>
                </a:lnTo>
                <a:close/>
              </a:path>
            </a:pathLst>
          </a:custGeom>
          <a:solidFill>
            <a:srgbClr val="F47458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94D1456-0BA7-4D81-8D83-123E1FFE1DD8}"/>
              </a:ext>
            </a:extLst>
          </p:cNvPr>
          <p:cNvSpPr/>
          <p:nvPr/>
        </p:nvSpPr>
        <p:spPr>
          <a:xfrm>
            <a:off x="643909" y="343"/>
            <a:ext cx="3798599" cy="385832"/>
          </a:xfrm>
          <a:custGeom>
            <a:avLst/>
            <a:gdLst>
              <a:gd name="connsiteX0" fmla="*/ 3457189 w 3798598"/>
              <a:gd name="connsiteY0" fmla="*/ 0 h 385832"/>
              <a:gd name="connsiteX1" fmla="*/ 2352629 w 3798598"/>
              <a:gd name="connsiteY1" fmla="*/ 223914 h 385832"/>
              <a:gd name="connsiteX2" fmla="*/ 361492 w 3798598"/>
              <a:gd name="connsiteY2" fmla="*/ 0 h 385832"/>
              <a:gd name="connsiteX3" fmla="*/ 0 w 3798598"/>
              <a:gd name="connsiteY3" fmla="*/ 0 h 385832"/>
              <a:gd name="connsiteX4" fmla="*/ 2352629 w 3798598"/>
              <a:gd name="connsiteY4" fmla="*/ 364503 h 385832"/>
              <a:gd name="connsiteX5" fmla="*/ 3798599 w 3798598"/>
              <a:gd name="connsiteY5" fmla="*/ 0 h 385832"/>
              <a:gd name="connsiteX6" fmla="*/ 3457189 w 3798598"/>
              <a:gd name="connsiteY6" fmla="*/ 0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98598" h="385832">
                <a:moveTo>
                  <a:pt x="3457189" y="0"/>
                </a:moveTo>
                <a:cubicBezTo>
                  <a:pt x="3163895" y="101498"/>
                  <a:pt x="2800729" y="183452"/>
                  <a:pt x="2352629" y="223914"/>
                </a:cubicBezTo>
                <a:cubicBezTo>
                  <a:pt x="1534251" y="297980"/>
                  <a:pt x="861055" y="169393"/>
                  <a:pt x="361492" y="0"/>
                </a:cubicBezTo>
                <a:lnTo>
                  <a:pt x="0" y="0"/>
                </a:lnTo>
                <a:cubicBezTo>
                  <a:pt x="512951" y="226657"/>
                  <a:pt x="1316686" y="458114"/>
                  <a:pt x="2352629" y="364503"/>
                </a:cubicBezTo>
                <a:cubicBezTo>
                  <a:pt x="2994027" y="306896"/>
                  <a:pt x="3461373" y="163563"/>
                  <a:pt x="3798599" y="0"/>
                </a:cubicBezTo>
                <a:lnTo>
                  <a:pt x="3457189" y="0"/>
                </a:lnTo>
                <a:close/>
              </a:path>
            </a:pathLst>
          </a:custGeom>
          <a:solidFill>
            <a:srgbClr val="E25942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2A35BFE-CF5F-451C-8372-9E8A9D504B82}"/>
              </a:ext>
            </a:extLst>
          </p:cNvPr>
          <p:cNvSpPr/>
          <p:nvPr/>
        </p:nvSpPr>
        <p:spPr>
          <a:xfrm>
            <a:off x="0" y="343"/>
            <a:ext cx="5006501" cy="766407"/>
          </a:xfrm>
          <a:custGeom>
            <a:avLst/>
            <a:gdLst>
              <a:gd name="connsiteX0" fmla="*/ 4840400 w 5006501"/>
              <a:gd name="connsiteY0" fmla="*/ 0 h 766407"/>
              <a:gd name="connsiteX1" fmla="*/ 2996537 w 5006501"/>
              <a:gd name="connsiteY1" fmla="*/ 604533 h 766407"/>
              <a:gd name="connsiteX2" fmla="*/ 185349 w 5006501"/>
              <a:gd name="connsiteY2" fmla="*/ 0 h 766407"/>
              <a:gd name="connsiteX3" fmla="*/ 0 w 5006501"/>
              <a:gd name="connsiteY3" fmla="*/ 0 h 766407"/>
              <a:gd name="connsiteX4" fmla="*/ 0 w 5006501"/>
              <a:gd name="connsiteY4" fmla="*/ 13716 h 766407"/>
              <a:gd name="connsiteX5" fmla="*/ 2996119 w 5006501"/>
              <a:gd name="connsiteY5" fmla="*/ 745122 h 766407"/>
              <a:gd name="connsiteX6" fmla="*/ 5006502 w 5006501"/>
              <a:gd name="connsiteY6" fmla="*/ 0 h 766407"/>
              <a:gd name="connsiteX7" fmla="*/ 4840400 w 5006501"/>
              <a:gd name="connsiteY7" fmla="*/ 0 h 766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6501" h="766407">
                <a:moveTo>
                  <a:pt x="4840400" y="0"/>
                </a:moveTo>
                <a:cubicBezTo>
                  <a:pt x="4510705" y="247917"/>
                  <a:pt x="3943781" y="519151"/>
                  <a:pt x="2996537" y="604533"/>
                </a:cubicBezTo>
                <a:cubicBezTo>
                  <a:pt x="1563538" y="734149"/>
                  <a:pt x="574873" y="242087"/>
                  <a:pt x="185349" y="0"/>
                </a:cubicBezTo>
                <a:lnTo>
                  <a:pt x="0" y="0"/>
                </a:lnTo>
                <a:lnTo>
                  <a:pt x="0" y="13716"/>
                </a:lnTo>
                <a:cubicBezTo>
                  <a:pt x="0" y="13716"/>
                  <a:pt x="1115438" y="914857"/>
                  <a:pt x="2996119" y="745122"/>
                </a:cubicBezTo>
                <a:cubicBezTo>
                  <a:pt x="4127456" y="642938"/>
                  <a:pt x="4716973" y="276035"/>
                  <a:pt x="5006502" y="0"/>
                </a:cubicBezTo>
                <a:lnTo>
                  <a:pt x="4840400" y="0"/>
                </a:lnTo>
                <a:close/>
              </a:path>
            </a:pathLst>
          </a:custGeom>
          <a:solidFill>
            <a:srgbClr val="E25942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F5AAB95-7A12-4039-8820-CADEFF68BED6}"/>
              </a:ext>
            </a:extLst>
          </p:cNvPr>
          <p:cNvSpPr/>
          <p:nvPr/>
        </p:nvSpPr>
        <p:spPr>
          <a:xfrm>
            <a:off x="7827732" y="343"/>
            <a:ext cx="3799016" cy="385832"/>
          </a:xfrm>
          <a:custGeom>
            <a:avLst/>
            <a:gdLst>
              <a:gd name="connsiteX0" fmla="*/ 3457189 w 3799016"/>
              <a:gd name="connsiteY0" fmla="*/ 0 h 385832"/>
              <a:gd name="connsiteX1" fmla="*/ 2352629 w 3799016"/>
              <a:gd name="connsiteY1" fmla="*/ 223914 h 385832"/>
              <a:gd name="connsiteX2" fmla="*/ 361492 w 3799016"/>
              <a:gd name="connsiteY2" fmla="*/ 0 h 385832"/>
              <a:gd name="connsiteX3" fmla="*/ 0 w 3799016"/>
              <a:gd name="connsiteY3" fmla="*/ 0 h 385832"/>
              <a:gd name="connsiteX4" fmla="*/ 2352629 w 3799016"/>
              <a:gd name="connsiteY4" fmla="*/ 364503 h 385832"/>
              <a:gd name="connsiteX5" fmla="*/ 3799016 w 3799016"/>
              <a:gd name="connsiteY5" fmla="*/ 0 h 385832"/>
              <a:gd name="connsiteX6" fmla="*/ 3457189 w 3799016"/>
              <a:gd name="connsiteY6" fmla="*/ 0 h 38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99016" h="385832">
                <a:moveTo>
                  <a:pt x="3457189" y="0"/>
                </a:moveTo>
                <a:cubicBezTo>
                  <a:pt x="3163895" y="101498"/>
                  <a:pt x="2800729" y="183452"/>
                  <a:pt x="2352629" y="223914"/>
                </a:cubicBezTo>
                <a:cubicBezTo>
                  <a:pt x="1534669" y="297637"/>
                  <a:pt x="861473" y="169050"/>
                  <a:pt x="361492" y="0"/>
                </a:cubicBezTo>
                <a:lnTo>
                  <a:pt x="0" y="0"/>
                </a:lnTo>
                <a:cubicBezTo>
                  <a:pt x="512951" y="226657"/>
                  <a:pt x="1316686" y="458114"/>
                  <a:pt x="2352629" y="364503"/>
                </a:cubicBezTo>
                <a:cubicBezTo>
                  <a:pt x="2994446" y="306553"/>
                  <a:pt x="3461792" y="163220"/>
                  <a:pt x="3799016" y="0"/>
                </a:cubicBezTo>
                <a:lnTo>
                  <a:pt x="3457189" y="0"/>
                </a:lnTo>
                <a:close/>
              </a:path>
            </a:pathLst>
          </a:custGeom>
          <a:solidFill>
            <a:srgbClr val="E25942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17E7BB9-1719-489A-A2EC-4961CF888669}"/>
              </a:ext>
            </a:extLst>
          </p:cNvPr>
          <p:cNvSpPr/>
          <p:nvPr/>
        </p:nvSpPr>
        <p:spPr>
          <a:xfrm>
            <a:off x="7183823" y="343"/>
            <a:ext cx="5006503" cy="766407"/>
          </a:xfrm>
          <a:custGeom>
            <a:avLst/>
            <a:gdLst>
              <a:gd name="connsiteX0" fmla="*/ 4840399 w 5006502"/>
              <a:gd name="connsiteY0" fmla="*/ 0 h 766407"/>
              <a:gd name="connsiteX1" fmla="*/ 2996537 w 5006502"/>
              <a:gd name="connsiteY1" fmla="*/ 604533 h 766407"/>
              <a:gd name="connsiteX2" fmla="*/ 185349 w 5006502"/>
              <a:gd name="connsiteY2" fmla="*/ 0 h 766407"/>
              <a:gd name="connsiteX3" fmla="*/ 0 w 5006502"/>
              <a:gd name="connsiteY3" fmla="*/ 0 h 766407"/>
              <a:gd name="connsiteX4" fmla="*/ 0 w 5006502"/>
              <a:gd name="connsiteY4" fmla="*/ 13716 h 766407"/>
              <a:gd name="connsiteX5" fmla="*/ 2996119 w 5006502"/>
              <a:gd name="connsiteY5" fmla="*/ 745122 h 766407"/>
              <a:gd name="connsiteX6" fmla="*/ 5006502 w 5006502"/>
              <a:gd name="connsiteY6" fmla="*/ 0 h 766407"/>
              <a:gd name="connsiteX7" fmla="*/ 4840399 w 5006502"/>
              <a:gd name="connsiteY7" fmla="*/ 0 h 766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6502" h="766407">
                <a:moveTo>
                  <a:pt x="4840399" y="0"/>
                </a:moveTo>
                <a:cubicBezTo>
                  <a:pt x="4510706" y="247917"/>
                  <a:pt x="3943782" y="519151"/>
                  <a:pt x="2996537" y="604533"/>
                </a:cubicBezTo>
                <a:cubicBezTo>
                  <a:pt x="1563957" y="733806"/>
                  <a:pt x="575292" y="241745"/>
                  <a:pt x="185349" y="0"/>
                </a:cubicBezTo>
                <a:lnTo>
                  <a:pt x="0" y="0"/>
                </a:lnTo>
                <a:lnTo>
                  <a:pt x="0" y="13716"/>
                </a:lnTo>
                <a:cubicBezTo>
                  <a:pt x="0" y="13716"/>
                  <a:pt x="1115438" y="914857"/>
                  <a:pt x="2996119" y="745122"/>
                </a:cubicBezTo>
                <a:cubicBezTo>
                  <a:pt x="4127456" y="642938"/>
                  <a:pt x="4716973" y="276035"/>
                  <a:pt x="5006502" y="0"/>
                </a:cubicBezTo>
                <a:lnTo>
                  <a:pt x="4840399" y="0"/>
                </a:lnTo>
                <a:close/>
              </a:path>
            </a:pathLst>
          </a:custGeom>
          <a:solidFill>
            <a:srgbClr val="E25942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ACE1B23-099F-4C63-94DC-FB5482B54E09}"/>
              </a:ext>
            </a:extLst>
          </p:cNvPr>
          <p:cNvSpPr/>
          <p:nvPr/>
        </p:nvSpPr>
        <p:spPr>
          <a:xfrm>
            <a:off x="-59203" y="1"/>
            <a:ext cx="2120003" cy="5739433"/>
          </a:xfrm>
          <a:custGeom>
            <a:avLst/>
            <a:gdLst>
              <a:gd name="connsiteX0" fmla="*/ 0 w 2120002"/>
              <a:gd name="connsiteY0" fmla="*/ 5736717 h 5739433"/>
              <a:gd name="connsiteX1" fmla="*/ 341828 w 2120002"/>
              <a:gd name="connsiteY1" fmla="*/ 5658536 h 5739433"/>
              <a:gd name="connsiteX2" fmla="*/ 649766 w 2120002"/>
              <a:gd name="connsiteY2" fmla="*/ 5622189 h 5739433"/>
              <a:gd name="connsiteX3" fmla="*/ 1012513 w 2120002"/>
              <a:gd name="connsiteY3" fmla="*/ 5579326 h 5739433"/>
              <a:gd name="connsiteX4" fmla="*/ 991175 w 2120002"/>
              <a:gd name="connsiteY4" fmla="*/ 5481257 h 5739433"/>
              <a:gd name="connsiteX5" fmla="*/ 991175 w 2120002"/>
              <a:gd name="connsiteY5" fmla="*/ 5481257 h 5739433"/>
              <a:gd name="connsiteX6" fmla="*/ 527176 w 2120002"/>
              <a:gd name="connsiteY6" fmla="*/ 3353905 h 5739433"/>
              <a:gd name="connsiteX7" fmla="*/ 2120002 w 2120002"/>
              <a:gd name="connsiteY7" fmla="*/ 0 h 5739433"/>
              <a:gd name="connsiteX8" fmla="*/ 0 w 2120002"/>
              <a:gd name="connsiteY8" fmla="*/ 1029 h 5739433"/>
              <a:gd name="connsiteX9" fmla="*/ 0 w 2120002"/>
              <a:gd name="connsiteY9" fmla="*/ 5736717 h 573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0002" h="5739433">
                <a:moveTo>
                  <a:pt x="0" y="5736717"/>
                </a:moveTo>
                <a:cubicBezTo>
                  <a:pt x="167358" y="5753862"/>
                  <a:pt x="192461" y="5685282"/>
                  <a:pt x="341828" y="5658536"/>
                </a:cubicBezTo>
                <a:cubicBezTo>
                  <a:pt x="491194" y="5631790"/>
                  <a:pt x="368187" y="5585841"/>
                  <a:pt x="649766" y="5622189"/>
                </a:cubicBezTo>
                <a:cubicBezTo>
                  <a:pt x="931345" y="5658193"/>
                  <a:pt x="1012513" y="5579326"/>
                  <a:pt x="1012513" y="5579326"/>
                </a:cubicBezTo>
                <a:lnTo>
                  <a:pt x="991175" y="5481257"/>
                </a:lnTo>
                <a:lnTo>
                  <a:pt x="991175" y="5481257"/>
                </a:lnTo>
                <a:lnTo>
                  <a:pt x="527176" y="3353905"/>
                </a:lnTo>
                <a:cubicBezTo>
                  <a:pt x="1669392" y="2726741"/>
                  <a:pt x="2120002" y="0"/>
                  <a:pt x="2120002" y="0"/>
                </a:cubicBezTo>
                <a:lnTo>
                  <a:pt x="0" y="1029"/>
                </a:lnTo>
                <a:lnTo>
                  <a:pt x="0" y="5736717"/>
                </a:lnTo>
                <a:close/>
              </a:path>
            </a:pathLst>
          </a:custGeom>
          <a:solidFill>
            <a:srgbClr val="B23824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13F80A4-E880-4F9E-A8BF-A8BD445766D7}"/>
              </a:ext>
            </a:extLst>
          </p:cNvPr>
          <p:cNvSpPr/>
          <p:nvPr/>
        </p:nvSpPr>
        <p:spPr>
          <a:xfrm>
            <a:off x="1873568" y="343"/>
            <a:ext cx="698299" cy="1088021"/>
          </a:xfrm>
          <a:custGeom>
            <a:avLst/>
            <a:gdLst>
              <a:gd name="connsiteX0" fmla="*/ 246016 w 698299"/>
              <a:gd name="connsiteY0" fmla="*/ 343 h 1088021"/>
              <a:gd name="connsiteX1" fmla="*/ 0 w 698299"/>
              <a:gd name="connsiteY1" fmla="*/ 1049274 h 1088021"/>
              <a:gd name="connsiteX2" fmla="*/ 440987 w 698299"/>
              <a:gd name="connsiteY2" fmla="*/ 1088022 h 1088021"/>
              <a:gd name="connsiteX3" fmla="*/ 698300 w 698299"/>
              <a:gd name="connsiteY3" fmla="*/ 0 h 1088021"/>
              <a:gd name="connsiteX4" fmla="*/ 246016 w 698299"/>
              <a:gd name="connsiteY4" fmla="*/ 343 h 108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299" h="1088021">
                <a:moveTo>
                  <a:pt x="246016" y="343"/>
                </a:moveTo>
                <a:cubicBezTo>
                  <a:pt x="241832" y="26060"/>
                  <a:pt x="164847" y="478346"/>
                  <a:pt x="0" y="1049274"/>
                </a:cubicBezTo>
                <a:cubicBezTo>
                  <a:pt x="140162" y="1068134"/>
                  <a:pt x="287018" y="1081507"/>
                  <a:pt x="440987" y="1088022"/>
                </a:cubicBezTo>
                <a:cubicBezTo>
                  <a:pt x="618386" y="482460"/>
                  <a:pt x="698300" y="0"/>
                  <a:pt x="698300" y="0"/>
                </a:cubicBezTo>
                <a:lnTo>
                  <a:pt x="246016" y="343"/>
                </a:lnTo>
                <a:close/>
              </a:path>
            </a:pathLst>
          </a:custGeom>
          <a:solidFill>
            <a:srgbClr val="F47458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83B0D7D-A24A-44DF-95FC-6D44C5C6D782}"/>
              </a:ext>
            </a:extLst>
          </p:cNvPr>
          <p:cNvSpPr/>
          <p:nvPr/>
        </p:nvSpPr>
        <p:spPr>
          <a:xfrm>
            <a:off x="9618458" y="686"/>
            <a:ext cx="697881" cy="1087679"/>
          </a:xfrm>
          <a:custGeom>
            <a:avLst/>
            <a:gdLst>
              <a:gd name="connsiteX0" fmla="*/ 451865 w 697881"/>
              <a:gd name="connsiteY0" fmla="*/ 0 h 1087678"/>
              <a:gd name="connsiteX1" fmla="*/ 697881 w 697881"/>
              <a:gd name="connsiteY1" fmla="*/ 1048931 h 1087678"/>
              <a:gd name="connsiteX2" fmla="*/ 256894 w 697881"/>
              <a:gd name="connsiteY2" fmla="*/ 1087679 h 1087678"/>
              <a:gd name="connsiteX3" fmla="*/ 0 w 697881"/>
              <a:gd name="connsiteY3" fmla="*/ 0 h 1087678"/>
              <a:gd name="connsiteX4" fmla="*/ 451865 w 697881"/>
              <a:gd name="connsiteY4" fmla="*/ 0 h 108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7881" h="1087678">
                <a:moveTo>
                  <a:pt x="451865" y="0"/>
                </a:moveTo>
                <a:cubicBezTo>
                  <a:pt x="456049" y="25718"/>
                  <a:pt x="533035" y="478003"/>
                  <a:pt x="697881" y="1048931"/>
                </a:cubicBezTo>
                <a:cubicBezTo>
                  <a:pt x="557719" y="1067791"/>
                  <a:pt x="410864" y="1081164"/>
                  <a:pt x="256894" y="1087679"/>
                </a:cubicBezTo>
                <a:cubicBezTo>
                  <a:pt x="79495" y="482117"/>
                  <a:pt x="0" y="0"/>
                  <a:pt x="0" y="0"/>
                </a:cubicBezTo>
                <a:lnTo>
                  <a:pt x="451865" y="0"/>
                </a:lnTo>
                <a:close/>
              </a:path>
            </a:pathLst>
          </a:custGeom>
          <a:solidFill>
            <a:srgbClr val="F47458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EAAEBA9-89BC-4575-B10D-3BE266470593}"/>
              </a:ext>
            </a:extLst>
          </p:cNvPr>
          <p:cNvSpPr/>
          <p:nvPr/>
        </p:nvSpPr>
        <p:spPr>
          <a:xfrm>
            <a:off x="280323" y="3792475"/>
            <a:ext cx="361492" cy="1835200"/>
          </a:xfrm>
          <a:custGeom>
            <a:avLst/>
            <a:gdLst>
              <a:gd name="connsiteX0" fmla="*/ 146856 w 361492"/>
              <a:gd name="connsiteY0" fmla="*/ 1835201 h 1835200"/>
              <a:gd name="connsiteX1" fmla="*/ 361492 w 361492"/>
              <a:gd name="connsiteY1" fmla="*/ 1828000 h 1835200"/>
              <a:gd name="connsiteX2" fmla="*/ 0 w 361492"/>
              <a:gd name="connsiteY2" fmla="*/ 0 h 1835200"/>
              <a:gd name="connsiteX3" fmla="*/ 146856 w 361492"/>
              <a:gd name="connsiteY3" fmla="*/ 1835201 h 18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492" h="1835200">
                <a:moveTo>
                  <a:pt x="146856" y="1835201"/>
                </a:moveTo>
                <a:cubicBezTo>
                  <a:pt x="174052" y="1817027"/>
                  <a:pt x="184930" y="1805711"/>
                  <a:pt x="361492" y="1828000"/>
                </a:cubicBezTo>
                <a:lnTo>
                  <a:pt x="0" y="0"/>
                </a:lnTo>
                <a:cubicBezTo>
                  <a:pt x="0" y="0"/>
                  <a:pt x="123426" y="1488529"/>
                  <a:pt x="146856" y="1835201"/>
                </a:cubicBezTo>
                <a:close/>
              </a:path>
            </a:pathLst>
          </a:custGeom>
          <a:solidFill>
            <a:srgbClr val="B75742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21F4540-C47F-487B-925C-A897F78CB44B}"/>
              </a:ext>
            </a:extLst>
          </p:cNvPr>
          <p:cNvSpPr/>
          <p:nvPr/>
        </p:nvSpPr>
        <p:spPr>
          <a:xfrm>
            <a:off x="83678" y="192366"/>
            <a:ext cx="334015" cy="3157767"/>
          </a:xfrm>
          <a:custGeom>
            <a:avLst/>
            <a:gdLst>
              <a:gd name="connsiteX0" fmla="*/ 0 w 334014"/>
              <a:gd name="connsiteY0" fmla="*/ 3123476 h 3157766"/>
              <a:gd name="connsiteX1" fmla="*/ 288692 w 334014"/>
              <a:gd name="connsiteY1" fmla="*/ 0 h 3157766"/>
              <a:gd name="connsiteX2" fmla="*/ 158990 w 334014"/>
              <a:gd name="connsiteY2" fmla="*/ 3157766 h 3157766"/>
              <a:gd name="connsiteX3" fmla="*/ 0 w 334014"/>
              <a:gd name="connsiteY3" fmla="*/ 3123476 h 315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014" h="3157766">
                <a:moveTo>
                  <a:pt x="0" y="3123476"/>
                </a:moveTo>
                <a:cubicBezTo>
                  <a:pt x="0" y="3123476"/>
                  <a:pt x="225933" y="1649349"/>
                  <a:pt x="288692" y="0"/>
                </a:cubicBezTo>
                <a:cubicBezTo>
                  <a:pt x="288692" y="0"/>
                  <a:pt x="451865" y="867537"/>
                  <a:pt x="158990" y="3157766"/>
                </a:cubicBezTo>
                <a:lnTo>
                  <a:pt x="0" y="3123476"/>
                </a:lnTo>
                <a:close/>
              </a:path>
            </a:pathLst>
          </a:custGeom>
          <a:solidFill>
            <a:srgbClr val="B75742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1753FC-7F7A-4284-9685-E75B7D4DA475}"/>
              </a:ext>
            </a:extLst>
          </p:cNvPr>
          <p:cNvSpPr/>
          <p:nvPr/>
        </p:nvSpPr>
        <p:spPr>
          <a:xfrm>
            <a:off x="364004" y="548982"/>
            <a:ext cx="805897" cy="2801151"/>
          </a:xfrm>
          <a:custGeom>
            <a:avLst/>
            <a:gdLst>
              <a:gd name="connsiteX0" fmla="*/ 0 w 805897"/>
              <a:gd name="connsiteY0" fmla="*/ 2766860 h 2801150"/>
              <a:gd name="connsiteX1" fmla="*/ 794948 w 805897"/>
              <a:gd name="connsiteY1" fmla="*/ 0 h 2801150"/>
              <a:gd name="connsiteX2" fmla="*/ 163174 w 805897"/>
              <a:gd name="connsiteY2" fmla="*/ 2801150 h 2801150"/>
              <a:gd name="connsiteX3" fmla="*/ 0 w 805897"/>
              <a:gd name="connsiteY3" fmla="*/ 2766860 h 280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5897" h="2801150">
                <a:moveTo>
                  <a:pt x="0" y="2766860"/>
                </a:moveTo>
                <a:cubicBezTo>
                  <a:pt x="0" y="2766860"/>
                  <a:pt x="799132" y="1576997"/>
                  <a:pt x="794948" y="0"/>
                </a:cubicBezTo>
                <a:cubicBezTo>
                  <a:pt x="794948" y="0"/>
                  <a:pt x="941386" y="2019338"/>
                  <a:pt x="163174" y="2801150"/>
                </a:cubicBezTo>
                <a:lnTo>
                  <a:pt x="0" y="2766860"/>
                </a:lnTo>
                <a:close/>
              </a:path>
            </a:pathLst>
          </a:custGeom>
          <a:solidFill>
            <a:srgbClr val="B75742">
              <a:alpha val="50000"/>
            </a:srgbClr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3DE9CB4D-01E1-4E20-96DE-60C7301ED9B5}"/>
              </a:ext>
            </a:extLst>
          </p:cNvPr>
          <p:cNvSpPr/>
          <p:nvPr/>
        </p:nvSpPr>
        <p:spPr>
          <a:xfrm>
            <a:off x="1" y="3143021"/>
            <a:ext cx="647673" cy="307379"/>
          </a:xfrm>
          <a:custGeom>
            <a:avLst/>
            <a:gdLst>
              <a:gd name="connsiteX0" fmla="*/ 0 w 647673"/>
              <a:gd name="connsiteY0" fmla="*/ 0 h 307378"/>
              <a:gd name="connsiteX1" fmla="*/ 647674 w 647673"/>
              <a:gd name="connsiteY1" fmla="*/ 135103 h 307378"/>
              <a:gd name="connsiteX2" fmla="*/ 540147 w 647673"/>
              <a:gd name="connsiteY2" fmla="*/ 270205 h 307378"/>
              <a:gd name="connsiteX3" fmla="*/ 0 w 647673"/>
              <a:gd name="connsiteY3" fmla="*/ 213284 h 307378"/>
              <a:gd name="connsiteX4" fmla="*/ 0 w 647673"/>
              <a:gd name="connsiteY4" fmla="*/ 0 h 307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673" h="307378">
                <a:moveTo>
                  <a:pt x="0" y="0"/>
                </a:moveTo>
                <a:cubicBezTo>
                  <a:pt x="0" y="0"/>
                  <a:pt x="345593" y="186538"/>
                  <a:pt x="647674" y="135103"/>
                </a:cubicBezTo>
                <a:cubicBezTo>
                  <a:pt x="647674" y="135103"/>
                  <a:pt x="632612" y="219799"/>
                  <a:pt x="540147" y="270205"/>
                </a:cubicBezTo>
                <a:cubicBezTo>
                  <a:pt x="540147" y="270205"/>
                  <a:pt x="242668" y="384048"/>
                  <a:pt x="0" y="213284"/>
                </a:cubicBezTo>
                <a:lnTo>
                  <a:pt x="0" y="0"/>
                </a:lnTo>
                <a:close/>
              </a:path>
            </a:pathLst>
          </a:custGeom>
          <a:solidFill>
            <a:srgbClr val="F7CC7F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31" name="Graphic 4">
            <a:extLst>
              <a:ext uri="{FF2B5EF4-FFF2-40B4-BE49-F238E27FC236}">
                <a16:creationId xmlns:a16="http://schemas.microsoft.com/office/drawing/2014/main" id="{08D0002E-4E52-4F9E-A6B2-2177BF3559F7}"/>
              </a:ext>
            </a:extLst>
          </p:cNvPr>
          <p:cNvGrpSpPr/>
          <p:nvPr/>
        </p:nvGrpSpPr>
        <p:grpSpPr>
          <a:xfrm>
            <a:off x="10070742" y="1"/>
            <a:ext cx="2121257" cy="5739433"/>
            <a:chOff x="10070741" y="0"/>
            <a:chExt cx="2121257" cy="5739433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911D5BC-EE22-4BC3-ADE5-50AB8B5F24AB}"/>
                </a:ext>
              </a:extLst>
            </p:cNvPr>
            <p:cNvSpPr/>
            <p:nvPr/>
          </p:nvSpPr>
          <p:spPr>
            <a:xfrm>
              <a:off x="10070741" y="0"/>
              <a:ext cx="2121257" cy="5739433"/>
            </a:xfrm>
            <a:custGeom>
              <a:avLst/>
              <a:gdLst>
                <a:gd name="connsiteX0" fmla="*/ 2121257 w 2121257"/>
                <a:gd name="connsiteY0" fmla="*/ 5736717 h 5739433"/>
                <a:gd name="connsiteX1" fmla="*/ 1779011 w 2121257"/>
                <a:gd name="connsiteY1" fmla="*/ 5658536 h 5739433"/>
                <a:gd name="connsiteX2" fmla="*/ 1471074 w 2121257"/>
                <a:gd name="connsiteY2" fmla="*/ 5622189 h 5739433"/>
                <a:gd name="connsiteX3" fmla="*/ 1108325 w 2121257"/>
                <a:gd name="connsiteY3" fmla="*/ 5579326 h 5739433"/>
                <a:gd name="connsiteX4" fmla="*/ 1129664 w 2121257"/>
                <a:gd name="connsiteY4" fmla="*/ 5481257 h 5739433"/>
                <a:gd name="connsiteX5" fmla="*/ 1129664 w 2121257"/>
                <a:gd name="connsiteY5" fmla="*/ 5481257 h 5739433"/>
                <a:gd name="connsiteX6" fmla="*/ 1593662 w 2121257"/>
                <a:gd name="connsiteY6" fmla="*/ 3354248 h 5739433"/>
                <a:gd name="connsiteX7" fmla="*/ 0 w 2121257"/>
                <a:gd name="connsiteY7" fmla="*/ 0 h 5739433"/>
                <a:gd name="connsiteX8" fmla="*/ 2121257 w 2121257"/>
                <a:gd name="connsiteY8" fmla="*/ 1029 h 5739433"/>
                <a:gd name="connsiteX9" fmla="*/ 2121257 w 2121257"/>
                <a:gd name="connsiteY9" fmla="*/ 5736717 h 573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1257" h="5739433">
                  <a:moveTo>
                    <a:pt x="2121257" y="5736717"/>
                  </a:moveTo>
                  <a:cubicBezTo>
                    <a:pt x="1953900" y="5753862"/>
                    <a:pt x="1928796" y="5685282"/>
                    <a:pt x="1779011" y="5658536"/>
                  </a:cubicBezTo>
                  <a:cubicBezTo>
                    <a:pt x="1629226" y="5631790"/>
                    <a:pt x="1752652" y="5585841"/>
                    <a:pt x="1471074" y="5622189"/>
                  </a:cubicBezTo>
                  <a:cubicBezTo>
                    <a:pt x="1189494" y="5658536"/>
                    <a:pt x="1108325" y="5579326"/>
                    <a:pt x="1108325" y="5579326"/>
                  </a:cubicBezTo>
                  <a:lnTo>
                    <a:pt x="1129664" y="5481257"/>
                  </a:lnTo>
                  <a:lnTo>
                    <a:pt x="1129664" y="5481257"/>
                  </a:lnTo>
                  <a:lnTo>
                    <a:pt x="1593662" y="3354248"/>
                  </a:lnTo>
                  <a:cubicBezTo>
                    <a:pt x="451029" y="2726741"/>
                    <a:pt x="0" y="0"/>
                    <a:pt x="0" y="0"/>
                  </a:cubicBezTo>
                  <a:lnTo>
                    <a:pt x="2121257" y="1029"/>
                  </a:lnTo>
                  <a:lnTo>
                    <a:pt x="2121257" y="5736717"/>
                  </a:lnTo>
                  <a:close/>
                </a:path>
              </a:pathLst>
            </a:custGeom>
            <a:solidFill>
              <a:srgbClr val="B23824"/>
            </a:solidFill>
            <a:ln w="41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377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246D652-A9AE-4F5E-BCD2-A1C4B2CCB0A1}"/>
                </a:ext>
              </a:extLst>
            </p:cNvPr>
            <p:cNvSpPr/>
            <p:nvPr/>
          </p:nvSpPr>
          <p:spPr>
            <a:xfrm>
              <a:off x="11549345" y="3792474"/>
              <a:ext cx="362329" cy="1835200"/>
            </a:xfrm>
            <a:custGeom>
              <a:avLst/>
              <a:gdLst>
                <a:gd name="connsiteX0" fmla="*/ 215055 w 362329"/>
                <a:gd name="connsiteY0" fmla="*/ 1835201 h 1835200"/>
                <a:gd name="connsiteX1" fmla="*/ 0 w 362329"/>
                <a:gd name="connsiteY1" fmla="*/ 1828000 h 1835200"/>
                <a:gd name="connsiteX2" fmla="*/ 362330 w 362329"/>
                <a:gd name="connsiteY2" fmla="*/ 0 h 1835200"/>
                <a:gd name="connsiteX3" fmla="*/ 215055 w 362329"/>
                <a:gd name="connsiteY3" fmla="*/ 1835201 h 183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329" h="1835200">
                  <a:moveTo>
                    <a:pt x="215055" y="1835201"/>
                  </a:moveTo>
                  <a:cubicBezTo>
                    <a:pt x="187859" y="1817027"/>
                    <a:pt x="176981" y="1805711"/>
                    <a:pt x="0" y="1828000"/>
                  </a:cubicBezTo>
                  <a:lnTo>
                    <a:pt x="362330" y="0"/>
                  </a:lnTo>
                  <a:cubicBezTo>
                    <a:pt x="362330" y="0"/>
                    <a:pt x="238903" y="1488529"/>
                    <a:pt x="215055" y="1835201"/>
                  </a:cubicBezTo>
                  <a:close/>
                </a:path>
              </a:pathLst>
            </a:custGeom>
            <a:solidFill>
              <a:srgbClr val="B75742">
                <a:alpha val="50000"/>
              </a:srgbClr>
            </a:solidFill>
            <a:ln w="41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377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64ED5B9-E688-44AC-938C-3D547E70AEEC}"/>
                </a:ext>
              </a:extLst>
            </p:cNvPr>
            <p:cNvSpPr/>
            <p:nvPr/>
          </p:nvSpPr>
          <p:spPr>
            <a:xfrm>
              <a:off x="11774305" y="192366"/>
              <a:ext cx="334014" cy="3157766"/>
            </a:xfrm>
            <a:custGeom>
              <a:avLst/>
              <a:gdLst>
                <a:gd name="connsiteX0" fmla="*/ 334015 w 334014"/>
                <a:gd name="connsiteY0" fmla="*/ 3123476 h 3157766"/>
                <a:gd name="connsiteX1" fmla="*/ 45323 w 334014"/>
                <a:gd name="connsiteY1" fmla="*/ 0 h 3157766"/>
                <a:gd name="connsiteX2" fmla="*/ 175025 w 334014"/>
                <a:gd name="connsiteY2" fmla="*/ 3157766 h 3157766"/>
                <a:gd name="connsiteX3" fmla="*/ 334015 w 334014"/>
                <a:gd name="connsiteY3" fmla="*/ 3123476 h 315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014" h="3157766">
                  <a:moveTo>
                    <a:pt x="334015" y="3123476"/>
                  </a:moveTo>
                  <a:cubicBezTo>
                    <a:pt x="334015" y="3123476"/>
                    <a:pt x="108082" y="1649349"/>
                    <a:pt x="45323" y="0"/>
                  </a:cubicBezTo>
                  <a:cubicBezTo>
                    <a:pt x="45323" y="0"/>
                    <a:pt x="-117851" y="867537"/>
                    <a:pt x="175025" y="3157766"/>
                  </a:cubicBezTo>
                  <a:lnTo>
                    <a:pt x="334015" y="3123476"/>
                  </a:lnTo>
                  <a:close/>
                </a:path>
              </a:pathLst>
            </a:custGeom>
            <a:solidFill>
              <a:srgbClr val="B75742">
                <a:alpha val="50000"/>
              </a:srgbClr>
            </a:solidFill>
            <a:ln w="41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377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71D37B5-65D3-4004-9AB6-6F0F58256148}"/>
                </a:ext>
              </a:extLst>
            </p:cNvPr>
            <p:cNvSpPr/>
            <p:nvPr/>
          </p:nvSpPr>
          <p:spPr>
            <a:xfrm>
              <a:off x="11021270" y="548982"/>
              <a:ext cx="806306" cy="2801150"/>
            </a:xfrm>
            <a:custGeom>
              <a:avLst/>
              <a:gdLst>
                <a:gd name="connsiteX0" fmla="*/ 806307 w 806306"/>
                <a:gd name="connsiteY0" fmla="*/ 2766860 h 2801150"/>
                <a:gd name="connsiteX1" fmla="*/ 10940 w 806306"/>
                <a:gd name="connsiteY1" fmla="*/ 0 h 2801150"/>
                <a:gd name="connsiteX2" fmla="*/ 643133 w 806306"/>
                <a:gd name="connsiteY2" fmla="*/ 2801150 h 2801150"/>
                <a:gd name="connsiteX3" fmla="*/ 806307 w 806306"/>
                <a:gd name="connsiteY3" fmla="*/ 2766860 h 280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306" h="2801150">
                  <a:moveTo>
                    <a:pt x="806307" y="2766860"/>
                  </a:moveTo>
                  <a:cubicBezTo>
                    <a:pt x="806307" y="2766860"/>
                    <a:pt x="6756" y="1576997"/>
                    <a:pt x="10940" y="0"/>
                  </a:cubicBezTo>
                  <a:cubicBezTo>
                    <a:pt x="10940" y="0"/>
                    <a:pt x="-135498" y="2019338"/>
                    <a:pt x="643133" y="2801150"/>
                  </a:cubicBezTo>
                  <a:lnTo>
                    <a:pt x="806307" y="2766860"/>
                  </a:lnTo>
                  <a:close/>
                </a:path>
              </a:pathLst>
            </a:custGeom>
            <a:solidFill>
              <a:srgbClr val="B75742">
                <a:alpha val="50000"/>
              </a:srgbClr>
            </a:solidFill>
            <a:ln w="41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377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81383C3-F046-4584-AB70-3D8A4A82A6F6}"/>
                </a:ext>
              </a:extLst>
            </p:cNvPr>
            <p:cNvSpPr/>
            <p:nvPr/>
          </p:nvSpPr>
          <p:spPr>
            <a:xfrm>
              <a:off x="11543907" y="3143021"/>
              <a:ext cx="648091" cy="307378"/>
            </a:xfrm>
            <a:custGeom>
              <a:avLst/>
              <a:gdLst>
                <a:gd name="connsiteX0" fmla="*/ 648092 w 648091"/>
                <a:gd name="connsiteY0" fmla="*/ 0 h 307378"/>
                <a:gd name="connsiteX1" fmla="*/ 0 w 648091"/>
                <a:gd name="connsiteY1" fmla="*/ 135103 h 307378"/>
                <a:gd name="connsiteX2" fmla="*/ 107527 w 648091"/>
                <a:gd name="connsiteY2" fmla="*/ 270205 h 307378"/>
                <a:gd name="connsiteX3" fmla="*/ 648092 w 648091"/>
                <a:gd name="connsiteY3" fmla="*/ 213284 h 307378"/>
                <a:gd name="connsiteX4" fmla="*/ 648092 w 648091"/>
                <a:gd name="connsiteY4" fmla="*/ 0 h 30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091" h="307378">
                  <a:moveTo>
                    <a:pt x="648092" y="0"/>
                  </a:moveTo>
                  <a:cubicBezTo>
                    <a:pt x="648092" y="0"/>
                    <a:pt x="302498" y="186538"/>
                    <a:pt x="0" y="135103"/>
                  </a:cubicBezTo>
                  <a:cubicBezTo>
                    <a:pt x="0" y="135103"/>
                    <a:pt x="15062" y="219799"/>
                    <a:pt x="107527" y="270205"/>
                  </a:cubicBezTo>
                  <a:cubicBezTo>
                    <a:pt x="107527" y="270205"/>
                    <a:pt x="405005" y="384048"/>
                    <a:pt x="648092" y="213284"/>
                  </a:cubicBezTo>
                  <a:lnTo>
                    <a:pt x="648092" y="0"/>
                  </a:lnTo>
                  <a:close/>
                </a:path>
              </a:pathLst>
            </a:custGeom>
            <a:solidFill>
              <a:srgbClr val="F7CC7F"/>
            </a:solidFill>
            <a:ln w="41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377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160737B9-9CEA-4780-AB14-70272498E2AC}"/>
              </a:ext>
            </a:extLst>
          </p:cNvPr>
          <p:cNvSpPr/>
          <p:nvPr/>
        </p:nvSpPr>
        <p:spPr>
          <a:xfrm>
            <a:off x="2" y="6590538"/>
            <a:ext cx="12191999" cy="267463"/>
          </a:xfrm>
          <a:custGeom>
            <a:avLst/>
            <a:gdLst>
              <a:gd name="connsiteX0" fmla="*/ 0 w 12191999"/>
              <a:gd name="connsiteY0" fmla="*/ 0 h 267462"/>
              <a:gd name="connsiteX1" fmla="*/ 12191999 w 12191999"/>
              <a:gd name="connsiteY1" fmla="*/ 0 h 267462"/>
              <a:gd name="connsiteX2" fmla="*/ 12191999 w 12191999"/>
              <a:gd name="connsiteY2" fmla="*/ 267462 h 267462"/>
              <a:gd name="connsiteX3" fmla="*/ 0 w 12191999"/>
              <a:gd name="connsiteY3" fmla="*/ 267462 h 26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267462">
                <a:moveTo>
                  <a:pt x="0" y="0"/>
                </a:moveTo>
                <a:lnTo>
                  <a:pt x="12191999" y="0"/>
                </a:lnTo>
                <a:lnTo>
                  <a:pt x="12191999" y="267462"/>
                </a:lnTo>
                <a:lnTo>
                  <a:pt x="0" y="267462"/>
                </a:lnTo>
                <a:close/>
              </a:path>
            </a:pathLst>
          </a:custGeom>
          <a:solidFill>
            <a:srgbClr val="EDB458"/>
          </a:solidFill>
          <a:ln w="4181" cap="flat">
            <a:noFill/>
            <a:prstDash val="solid"/>
            <a:miter/>
          </a:ln>
        </p:spPr>
        <p:txBody>
          <a:bodyPr rtlCol="0" anchor="ctr"/>
          <a:lstStyle/>
          <a:p>
            <a:pPr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CE5AB15-C893-43AD-8461-2125B2773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22935" y="1"/>
            <a:ext cx="8288523" cy="6590195"/>
          </a:xfrm>
          <a:prstGeom prst="rect">
            <a:avLst/>
          </a:prstGeom>
        </p:spPr>
      </p:pic>
      <p:grpSp>
        <p:nvGrpSpPr>
          <p:cNvPr id="38" name="Graphic 4">
            <a:extLst>
              <a:ext uri="{FF2B5EF4-FFF2-40B4-BE49-F238E27FC236}">
                <a16:creationId xmlns:a16="http://schemas.microsoft.com/office/drawing/2014/main" id="{A8A68A3A-F158-44A3-AF79-CE42CAB27823}"/>
              </a:ext>
            </a:extLst>
          </p:cNvPr>
          <p:cNvGrpSpPr/>
          <p:nvPr/>
        </p:nvGrpSpPr>
        <p:grpSpPr>
          <a:xfrm>
            <a:off x="0" y="2"/>
            <a:ext cx="12192416" cy="1586255"/>
            <a:chOff x="0" y="0"/>
            <a:chExt cx="12192416" cy="1586255"/>
          </a:xfrm>
        </p:grpSpPr>
        <p:grpSp>
          <p:nvGrpSpPr>
            <p:cNvPr id="39" name="Graphic 4">
              <a:extLst>
                <a:ext uri="{FF2B5EF4-FFF2-40B4-BE49-F238E27FC236}">
                  <a16:creationId xmlns:a16="http://schemas.microsoft.com/office/drawing/2014/main" id="{6839BE37-D696-4D5E-BF37-E6856B265695}"/>
                </a:ext>
              </a:extLst>
            </p:cNvPr>
            <p:cNvGrpSpPr/>
            <p:nvPr/>
          </p:nvGrpSpPr>
          <p:grpSpPr>
            <a:xfrm>
              <a:off x="0" y="0"/>
              <a:ext cx="12192416" cy="691972"/>
              <a:chOff x="0" y="0"/>
              <a:chExt cx="12192416" cy="691972"/>
            </a:xfrm>
            <a:solidFill>
              <a:srgbClr val="13375B"/>
            </a:solidFill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C73275AD-8B71-4AEA-9618-20A7A1FE53F3}"/>
                  </a:ext>
                </a:extLst>
              </p:cNvPr>
              <p:cNvSpPr/>
              <p:nvPr/>
            </p:nvSpPr>
            <p:spPr>
              <a:xfrm>
                <a:off x="4334979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8 w 761058"/>
                  <a:gd name="connsiteY1" fmla="*/ 273291 h 599389"/>
                  <a:gd name="connsiteX2" fmla="*/ 725495 w 761058"/>
                  <a:gd name="connsiteY2" fmla="*/ 5144 h 599389"/>
                  <a:gd name="connsiteX3" fmla="*/ 761059 w 761058"/>
                  <a:gd name="connsiteY3" fmla="*/ 33261 h 599389"/>
                  <a:gd name="connsiteX4" fmla="*/ 419231 w 761058"/>
                  <a:gd name="connsiteY4" fmla="*/ 301066 h 599389"/>
                  <a:gd name="connsiteX5" fmla="*/ 761059 w 761058"/>
                  <a:gd name="connsiteY5" fmla="*/ 568871 h 599389"/>
                  <a:gd name="connsiteX6" fmla="*/ 725495 w 761058"/>
                  <a:gd name="connsiteY6" fmla="*/ 596646 h 599389"/>
                  <a:gd name="connsiteX7" fmla="*/ 383668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8" y="273291"/>
                    </a:lnTo>
                    <a:lnTo>
                      <a:pt x="725495" y="5144"/>
                    </a:lnTo>
                    <a:lnTo>
                      <a:pt x="761059" y="33261"/>
                    </a:lnTo>
                    <a:lnTo>
                      <a:pt x="419231" y="301066"/>
                    </a:lnTo>
                    <a:lnTo>
                      <a:pt x="761059" y="568871"/>
                    </a:lnTo>
                    <a:lnTo>
                      <a:pt x="725495" y="596646"/>
                    </a:lnTo>
                    <a:lnTo>
                      <a:pt x="383668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30E5507-30EC-42D5-8DC2-2FFB1E0D6E66}"/>
                  </a:ext>
                </a:extLst>
              </p:cNvPr>
              <p:cNvSpPr/>
              <p:nvPr/>
            </p:nvSpPr>
            <p:spPr>
              <a:xfrm>
                <a:off x="5049596" y="89496"/>
                <a:ext cx="628009" cy="599389"/>
              </a:xfrm>
              <a:custGeom>
                <a:avLst/>
                <a:gdLst>
                  <a:gd name="connsiteX0" fmla="*/ 29288 w 628009"/>
                  <a:gd name="connsiteY0" fmla="*/ 0 h 599389"/>
                  <a:gd name="connsiteX1" fmla="*/ 316724 w 628009"/>
                  <a:gd name="connsiteY1" fmla="*/ 273291 h 599389"/>
                  <a:gd name="connsiteX2" fmla="*/ 598722 w 628009"/>
                  <a:gd name="connsiteY2" fmla="*/ 5144 h 599389"/>
                  <a:gd name="connsiteX3" fmla="*/ 628009 w 628009"/>
                  <a:gd name="connsiteY3" fmla="*/ 33261 h 599389"/>
                  <a:gd name="connsiteX4" fmla="*/ 346012 w 628009"/>
                  <a:gd name="connsiteY4" fmla="*/ 301066 h 599389"/>
                  <a:gd name="connsiteX5" fmla="*/ 628009 w 628009"/>
                  <a:gd name="connsiteY5" fmla="*/ 568871 h 599389"/>
                  <a:gd name="connsiteX6" fmla="*/ 598722 w 628009"/>
                  <a:gd name="connsiteY6" fmla="*/ 596646 h 599389"/>
                  <a:gd name="connsiteX7" fmla="*/ 316724 w 628009"/>
                  <a:gd name="connsiteY7" fmla="*/ 328841 h 599389"/>
                  <a:gd name="connsiteX8" fmla="*/ 32216 w 628009"/>
                  <a:gd name="connsiteY8" fmla="*/ 599389 h 599389"/>
                  <a:gd name="connsiteX9" fmla="*/ 2929 w 628009"/>
                  <a:gd name="connsiteY9" fmla="*/ 571614 h 599389"/>
                  <a:gd name="connsiteX10" fmla="*/ 287436 w 628009"/>
                  <a:gd name="connsiteY10" fmla="*/ 301066 h 599389"/>
                  <a:gd name="connsiteX11" fmla="*/ 0 w 628009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28009" h="599389">
                    <a:moveTo>
                      <a:pt x="29288" y="0"/>
                    </a:moveTo>
                    <a:lnTo>
                      <a:pt x="316724" y="273291"/>
                    </a:lnTo>
                    <a:lnTo>
                      <a:pt x="598722" y="5144"/>
                    </a:lnTo>
                    <a:lnTo>
                      <a:pt x="628009" y="33261"/>
                    </a:lnTo>
                    <a:lnTo>
                      <a:pt x="346012" y="301066"/>
                    </a:lnTo>
                    <a:lnTo>
                      <a:pt x="628009" y="568871"/>
                    </a:lnTo>
                    <a:lnTo>
                      <a:pt x="598722" y="596646"/>
                    </a:lnTo>
                    <a:lnTo>
                      <a:pt x="316724" y="328841"/>
                    </a:lnTo>
                    <a:lnTo>
                      <a:pt x="32216" y="599389"/>
                    </a:lnTo>
                    <a:lnTo>
                      <a:pt x="2929" y="571614"/>
                    </a:lnTo>
                    <a:lnTo>
                      <a:pt x="287436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C6BC8E5-77AE-4ECB-95C3-AF1AE79E6E83}"/>
                  </a:ext>
                </a:extLst>
              </p:cNvPr>
              <p:cNvSpPr/>
              <p:nvPr/>
            </p:nvSpPr>
            <p:spPr>
              <a:xfrm>
                <a:off x="3619944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4086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649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4086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522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4086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649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4086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2604CB0A-8FDC-495D-B7B4-AD9D1E565B78}"/>
                  </a:ext>
                </a:extLst>
              </p:cNvPr>
              <p:cNvSpPr/>
              <p:nvPr/>
            </p:nvSpPr>
            <p:spPr>
              <a:xfrm>
                <a:off x="2905327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231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231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C069F66-EF63-4C2C-A9EB-4E51CC1A06F2}"/>
                  </a:ext>
                </a:extLst>
              </p:cNvPr>
              <p:cNvSpPr/>
              <p:nvPr/>
            </p:nvSpPr>
            <p:spPr>
              <a:xfrm>
                <a:off x="2190710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9 w 761058"/>
                  <a:gd name="connsiteY3" fmla="*/ 33261 h 599389"/>
                  <a:gd name="connsiteX4" fmla="*/ 419231 w 761058"/>
                  <a:gd name="connsiteY4" fmla="*/ 301066 h 599389"/>
                  <a:gd name="connsiteX5" fmla="*/ 761059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9" y="33261"/>
                    </a:lnTo>
                    <a:lnTo>
                      <a:pt x="419231" y="301066"/>
                    </a:lnTo>
                    <a:lnTo>
                      <a:pt x="761059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730CE551-2ABE-4C7A-B820-1916BB7E4A75}"/>
                  </a:ext>
                </a:extLst>
              </p:cNvPr>
              <p:cNvSpPr/>
              <p:nvPr/>
            </p:nvSpPr>
            <p:spPr>
              <a:xfrm>
                <a:off x="1475675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4086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649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4086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522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4086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649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4086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122A0702-1ABB-4B8D-91ED-E0285CFA0B32}"/>
                  </a:ext>
                </a:extLst>
              </p:cNvPr>
              <p:cNvSpPr/>
              <p:nvPr/>
            </p:nvSpPr>
            <p:spPr>
              <a:xfrm>
                <a:off x="761058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9 w 761058"/>
                  <a:gd name="connsiteY3" fmla="*/ 33261 h 599389"/>
                  <a:gd name="connsiteX4" fmla="*/ 419231 w 761058"/>
                  <a:gd name="connsiteY4" fmla="*/ 301066 h 599389"/>
                  <a:gd name="connsiteX5" fmla="*/ 761059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522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9" y="33261"/>
                    </a:lnTo>
                    <a:lnTo>
                      <a:pt x="419231" y="301066"/>
                    </a:lnTo>
                    <a:lnTo>
                      <a:pt x="761059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5B1F79A0-413E-491B-9A42-A43BDCEEE9F0}"/>
                  </a:ext>
                </a:extLst>
              </p:cNvPr>
              <p:cNvSpPr/>
              <p:nvPr/>
            </p:nvSpPr>
            <p:spPr>
              <a:xfrm>
                <a:off x="46441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9 w 761058"/>
                  <a:gd name="connsiteY3" fmla="*/ 33261 h 599389"/>
                  <a:gd name="connsiteX4" fmla="*/ 419231 w 761058"/>
                  <a:gd name="connsiteY4" fmla="*/ 301066 h 599389"/>
                  <a:gd name="connsiteX5" fmla="*/ 761059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9" y="33261"/>
                    </a:lnTo>
                    <a:lnTo>
                      <a:pt x="419231" y="301066"/>
                    </a:lnTo>
                    <a:lnTo>
                      <a:pt x="761059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48" name="Graphic 4">
                <a:extLst>
                  <a:ext uri="{FF2B5EF4-FFF2-40B4-BE49-F238E27FC236}">
                    <a16:creationId xmlns:a16="http://schemas.microsoft.com/office/drawing/2014/main" id="{3324128A-4146-41A1-8C2C-D66D172D0130}"/>
                  </a:ext>
                </a:extLst>
              </p:cNvPr>
              <p:cNvGrpSpPr/>
              <p:nvPr/>
            </p:nvGrpSpPr>
            <p:grpSpPr>
              <a:xfrm>
                <a:off x="836" y="88811"/>
                <a:ext cx="5476358" cy="603161"/>
                <a:chOff x="836" y="88811"/>
                <a:chExt cx="5476358" cy="603161"/>
              </a:xfrm>
              <a:solidFill>
                <a:srgbClr val="13375B"/>
              </a:solidFill>
            </p:grpSpPr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082E5CAD-EDBB-4630-81EB-BA55F9E83373}"/>
                    </a:ext>
                  </a:extLst>
                </p:cNvPr>
                <p:cNvSpPr/>
                <p:nvPr/>
              </p:nvSpPr>
              <p:spPr>
                <a:xfrm>
                  <a:off x="836" y="88811"/>
                  <a:ext cx="5476358" cy="39433"/>
                </a:xfrm>
                <a:custGeom>
                  <a:avLst/>
                  <a:gdLst>
                    <a:gd name="connsiteX0" fmla="*/ 0 w 5476358"/>
                    <a:gd name="connsiteY0" fmla="*/ 0 h 39433"/>
                    <a:gd name="connsiteX1" fmla="*/ 5476358 w 5476358"/>
                    <a:gd name="connsiteY1" fmla="*/ 0 h 39433"/>
                    <a:gd name="connsiteX2" fmla="*/ 5476358 w 5476358"/>
                    <a:gd name="connsiteY2" fmla="*/ 39434 h 39433"/>
                    <a:gd name="connsiteX3" fmla="*/ 0 w 5476358"/>
                    <a:gd name="connsiteY3" fmla="*/ 39434 h 39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76358" h="39433">
                      <a:moveTo>
                        <a:pt x="0" y="0"/>
                      </a:moveTo>
                      <a:lnTo>
                        <a:pt x="5476358" y="0"/>
                      </a:lnTo>
                      <a:lnTo>
                        <a:pt x="5476358" y="39434"/>
                      </a:lnTo>
                      <a:lnTo>
                        <a:pt x="0" y="39434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41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en-US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D61C4A7D-F80C-45E2-81CA-50B4EC92EDBB}"/>
                    </a:ext>
                  </a:extLst>
                </p:cNvPr>
                <p:cNvSpPr/>
                <p:nvPr/>
              </p:nvSpPr>
              <p:spPr>
                <a:xfrm>
                  <a:off x="836" y="652538"/>
                  <a:ext cx="5476358" cy="39433"/>
                </a:xfrm>
                <a:custGeom>
                  <a:avLst/>
                  <a:gdLst>
                    <a:gd name="connsiteX0" fmla="*/ 0 w 5476358"/>
                    <a:gd name="connsiteY0" fmla="*/ 0 h 39433"/>
                    <a:gd name="connsiteX1" fmla="*/ 5476358 w 5476358"/>
                    <a:gd name="connsiteY1" fmla="*/ 0 h 39433"/>
                    <a:gd name="connsiteX2" fmla="*/ 5476358 w 5476358"/>
                    <a:gd name="connsiteY2" fmla="*/ 39434 h 39433"/>
                    <a:gd name="connsiteX3" fmla="*/ 0 w 5476358"/>
                    <a:gd name="connsiteY3" fmla="*/ 39434 h 39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76358" h="39433">
                      <a:moveTo>
                        <a:pt x="0" y="0"/>
                      </a:moveTo>
                      <a:lnTo>
                        <a:pt x="5476358" y="0"/>
                      </a:lnTo>
                      <a:lnTo>
                        <a:pt x="5476358" y="39434"/>
                      </a:lnTo>
                      <a:lnTo>
                        <a:pt x="0" y="39434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41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en-US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B90BB31-6A78-4149-A601-7B121FD422BC}"/>
                  </a:ext>
                </a:extLst>
              </p:cNvPr>
              <p:cNvSpPr/>
              <p:nvPr/>
            </p:nvSpPr>
            <p:spPr>
              <a:xfrm>
                <a:off x="9251108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4085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648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4085 w 761058"/>
                  <a:gd name="connsiteY7" fmla="*/ 328841 h 599389"/>
                  <a:gd name="connsiteX8" fmla="*/ 38910 w 761058"/>
                  <a:gd name="connsiteY8" fmla="*/ 599389 h 599389"/>
                  <a:gd name="connsiteX9" fmla="*/ 3346 w 761058"/>
                  <a:gd name="connsiteY9" fmla="*/ 571614 h 599389"/>
                  <a:gd name="connsiteX10" fmla="*/ 348521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4085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648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4085" y="328841"/>
                    </a:lnTo>
                    <a:lnTo>
                      <a:pt x="38910" y="599389"/>
                    </a:lnTo>
                    <a:lnTo>
                      <a:pt x="3346" y="571614"/>
                    </a:lnTo>
                    <a:lnTo>
                      <a:pt x="348521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598F505-7EC6-4224-86CB-03FB6405B242}"/>
                  </a:ext>
                </a:extLst>
              </p:cNvPr>
              <p:cNvSpPr/>
              <p:nvPr/>
            </p:nvSpPr>
            <p:spPr>
              <a:xfrm>
                <a:off x="8536491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231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231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16C3670-F59C-45C3-9672-CCA3BE5A7F6F}"/>
                  </a:ext>
                </a:extLst>
              </p:cNvPr>
              <p:cNvSpPr/>
              <p:nvPr/>
            </p:nvSpPr>
            <p:spPr>
              <a:xfrm>
                <a:off x="10698332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4086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649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4086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522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4086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649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4086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CFAD664-C800-4578-B4CA-798C7FBD0F71}"/>
                  </a:ext>
                </a:extLst>
              </p:cNvPr>
              <p:cNvSpPr/>
              <p:nvPr/>
            </p:nvSpPr>
            <p:spPr>
              <a:xfrm>
                <a:off x="9983715" y="89496"/>
                <a:ext cx="761059" cy="599389"/>
              </a:xfrm>
              <a:custGeom>
                <a:avLst/>
                <a:gdLst>
                  <a:gd name="connsiteX0" fmla="*/ 35563 w 761059"/>
                  <a:gd name="connsiteY0" fmla="*/ 0 h 599389"/>
                  <a:gd name="connsiteX1" fmla="*/ 383667 w 761059"/>
                  <a:gd name="connsiteY1" fmla="*/ 273291 h 599389"/>
                  <a:gd name="connsiteX2" fmla="*/ 725496 w 761059"/>
                  <a:gd name="connsiteY2" fmla="*/ 5144 h 599389"/>
                  <a:gd name="connsiteX3" fmla="*/ 761059 w 761059"/>
                  <a:gd name="connsiteY3" fmla="*/ 33261 h 599389"/>
                  <a:gd name="connsiteX4" fmla="*/ 419231 w 761059"/>
                  <a:gd name="connsiteY4" fmla="*/ 301066 h 599389"/>
                  <a:gd name="connsiteX5" fmla="*/ 761059 w 761059"/>
                  <a:gd name="connsiteY5" fmla="*/ 568871 h 599389"/>
                  <a:gd name="connsiteX6" fmla="*/ 725496 w 761059"/>
                  <a:gd name="connsiteY6" fmla="*/ 596646 h 599389"/>
                  <a:gd name="connsiteX7" fmla="*/ 383667 w 761059"/>
                  <a:gd name="connsiteY7" fmla="*/ 328841 h 599389"/>
                  <a:gd name="connsiteX8" fmla="*/ 38911 w 761059"/>
                  <a:gd name="connsiteY8" fmla="*/ 599389 h 599389"/>
                  <a:gd name="connsiteX9" fmla="*/ 3347 w 761059"/>
                  <a:gd name="connsiteY9" fmla="*/ 571614 h 599389"/>
                  <a:gd name="connsiteX10" fmla="*/ 348522 w 761059"/>
                  <a:gd name="connsiteY10" fmla="*/ 301066 h 599389"/>
                  <a:gd name="connsiteX11" fmla="*/ 0 w 761059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9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6" y="5144"/>
                    </a:lnTo>
                    <a:lnTo>
                      <a:pt x="761059" y="33261"/>
                    </a:lnTo>
                    <a:lnTo>
                      <a:pt x="419231" y="301066"/>
                    </a:lnTo>
                    <a:lnTo>
                      <a:pt x="761059" y="568871"/>
                    </a:lnTo>
                    <a:lnTo>
                      <a:pt x="725496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CCD5D1E7-A37F-482C-B21D-AF36172C9E63}"/>
                  </a:ext>
                </a:extLst>
              </p:cNvPr>
              <p:cNvSpPr/>
              <p:nvPr/>
            </p:nvSpPr>
            <p:spPr>
              <a:xfrm>
                <a:off x="11430940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4085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231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4085 w 761058"/>
                  <a:gd name="connsiteY7" fmla="*/ 328841 h 599389"/>
                  <a:gd name="connsiteX8" fmla="*/ 38910 w 761058"/>
                  <a:gd name="connsiteY8" fmla="*/ 599389 h 599389"/>
                  <a:gd name="connsiteX9" fmla="*/ 3346 w 761058"/>
                  <a:gd name="connsiteY9" fmla="*/ 571614 h 599389"/>
                  <a:gd name="connsiteX10" fmla="*/ 348521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4085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231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4085" y="328841"/>
                    </a:lnTo>
                    <a:lnTo>
                      <a:pt x="38910" y="599389"/>
                    </a:lnTo>
                    <a:lnTo>
                      <a:pt x="3346" y="571614"/>
                    </a:lnTo>
                    <a:lnTo>
                      <a:pt x="348521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B36E5BA7-0550-41C2-99E3-71A358700F5B}"/>
                  </a:ext>
                </a:extLst>
              </p:cNvPr>
              <p:cNvSpPr/>
              <p:nvPr/>
            </p:nvSpPr>
            <p:spPr>
              <a:xfrm>
                <a:off x="7821874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231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231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78182A7D-B759-47E5-979E-711437E2D0B7}"/>
                  </a:ext>
                </a:extLst>
              </p:cNvPr>
              <p:cNvSpPr/>
              <p:nvPr/>
            </p:nvSpPr>
            <p:spPr>
              <a:xfrm>
                <a:off x="7106839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4086 w 761058"/>
                  <a:gd name="connsiteY1" fmla="*/ 273291 h 599389"/>
                  <a:gd name="connsiteX2" fmla="*/ 725495 w 761058"/>
                  <a:gd name="connsiteY2" fmla="*/ 5144 h 599389"/>
                  <a:gd name="connsiteX3" fmla="*/ 761059 w 761058"/>
                  <a:gd name="connsiteY3" fmla="*/ 33261 h 599389"/>
                  <a:gd name="connsiteX4" fmla="*/ 419649 w 761058"/>
                  <a:gd name="connsiteY4" fmla="*/ 301066 h 599389"/>
                  <a:gd name="connsiteX5" fmla="*/ 761059 w 761058"/>
                  <a:gd name="connsiteY5" fmla="*/ 568871 h 599389"/>
                  <a:gd name="connsiteX6" fmla="*/ 725495 w 761058"/>
                  <a:gd name="connsiteY6" fmla="*/ 596646 h 599389"/>
                  <a:gd name="connsiteX7" fmla="*/ 384086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522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4086" y="273291"/>
                    </a:lnTo>
                    <a:lnTo>
                      <a:pt x="725495" y="5144"/>
                    </a:lnTo>
                    <a:lnTo>
                      <a:pt x="761059" y="33261"/>
                    </a:lnTo>
                    <a:lnTo>
                      <a:pt x="419649" y="301066"/>
                    </a:lnTo>
                    <a:lnTo>
                      <a:pt x="761059" y="568871"/>
                    </a:lnTo>
                    <a:lnTo>
                      <a:pt x="725495" y="596646"/>
                    </a:lnTo>
                    <a:lnTo>
                      <a:pt x="384086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1AFA977-C48D-4146-B905-729C8AFBF63B}"/>
                  </a:ext>
                </a:extLst>
              </p:cNvPr>
              <p:cNvSpPr/>
              <p:nvPr/>
            </p:nvSpPr>
            <p:spPr>
              <a:xfrm>
                <a:off x="6392222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8 w 761058"/>
                  <a:gd name="connsiteY3" fmla="*/ 33261 h 599389"/>
                  <a:gd name="connsiteX4" fmla="*/ 419231 w 761058"/>
                  <a:gd name="connsiteY4" fmla="*/ 301066 h 599389"/>
                  <a:gd name="connsiteX5" fmla="*/ 761058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0 w 761058"/>
                  <a:gd name="connsiteY8" fmla="*/ 599389 h 599389"/>
                  <a:gd name="connsiteX9" fmla="*/ 3347 w 761058"/>
                  <a:gd name="connsiteY9" fmla="*/ 571614 h 599389"/>
                  <a:gd name="connsiteX10" fmla="*/ 348522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8" y="33261"/>
                    </a:lnTo>
                    <a:lnTo>
                      <a:pt x="419231" y="301066"/>
                    </a:lnTo>
                    <a:lnTo>
                      <a:pt x="761058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0" y="599389"/>
                    </a:lnTo>
                    <a:lnTo>
                      <a:pt x="3347" y="571614"/>
                    </a:lnTo>
                    <a:lnTo>
                      <a:pt x="348522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664C1D5-5C6B-4906-A7AD-10846DADBAC4}"/>
                  </a:ext>
                </a:extLst>
              </p:cNvPr>
              <p:cNvSpPr/>
              <p:nvPr/>
            </p:nvSpPr>
            <p:spPr>
              <a:xfrm>
                <a:off x="5677605" y="89496"/>
                <a:ext cx="761058" cy="599389"/>
              </a:xfrm>
              <a:custGeom>
                <a:avLst/>
                <a:gdLst>
                  <a:gd name="connsiteX0" fmla="*/ 35563 w 761058"/>
                  <a:gd name="connsiteY0" fmla="*/ 0 h 599389"/>
                  <a:gd name="connsiteX1" fmla="*/ 383667 w 761058"/>
                  <a:gd name="connsiteY1" fmla="*/ 273291 h 599389"/>
                  <a:gd name="connsiteX2" fmla="*/ 725495 w 761058"/>
                  <a:gd name="connsiteY2" fmla="*/ 5144 h 599389"/>
                  <a:gd name="connsiteX3" fmla="*/ 761059 w 761058"/>
                  <a:gd name="connsiteY3" fmla="*/ 33261 h 599389"/>
                  <a:gd name="connsiteX4" fmla="*/ 419231 w 761058"/>
                  <a:gd name="connsiteY4" fmla="*/ 301066 h 599389"/>
                  <a:gd name="connsiteX5" fmla="*/ 761059 w 761058"/>
                  <a:gd name="connsiteY5" fmla="*/ 568871 h 599389"/>
                  <a:gd name="connsiteX6" fmla="*/ 725495 w 761058"/>
                  <a:gd name="connsiteY6" fmla="*/ 596646 h 599389"/>
                  <a:gd name="connsiteX7" fmla="*/ 383667 w 761058"/>
                  <a:gd name="connsiteY7" fmla="*/ 328841 h 599389"/>
                  <a:gd name="connsiteX8" fmla="*/ 38911 w 761058"/>
                  <a:gd name="connsiteY8" fmla="*/ 599389 h 599389"/>
                  <a:gd name="connsiteX9" fmla="*/ 3347 w 761058"/>
                  <a:gd name="connsiteY9" fmla="*/ 571614 h 599389"/>
                  <a:gd name="connsiteX10" fmla="*/ 348104 w 761058"/>
                  <a:gd name="connsiteY10" fmla="*/ 301066 h 599389"/>
                  <a:gd name="connsiteX11" fmla="*/ 0 w 761058"/>
                  <a:gd name="connsiteY11" fmla="*/ 27775 h 59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58" h="599389">
                    <a:moveTo>
                      <a:pt x="35563" y="0"/>
                    </a:moveTo>
                    <a:lnTo>
                      <a:pt x="383667" y="273291"/>
                    </a:lnTo>
                    <a:lnTo>
                      <a:pt x="725495" y="5144"/>
                    </a:lnTo>
                    <a:lnTo>
                      <a:pt x="761059" y="33261"/>
                    </a:lnTo>
                    <a:lnTo>
                      <a:pt x="419231" y="301066"/>
                    </a:lnTo>
                    <a:lnTo>
                      <a:pt x="761059" y="568871"/>
                    </a:lnTo>
                    <a:lnTo>
                      <a:pt x="725495" y="596646"/>
                    </a:lnTo>
                    <a:lnTo>
                      <a:pt x="383667" y="328841"/>
                    </a:lnTo>
                    <a:lnTo>
                      <a:pt x="38911" y="599389"/>
                    </a:lnTo>
                    <a:lnTo>
                      <a:pt x="3347" y="571614"/>
                    </a:lnTo>
                    <a:lnTo>
                      <a:pt x="348104" y="301066"/>
                    </a:lnTo>
                    <a:lnTo>
                      <a:pt x="0" y="2777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60" name="Graphic 4">
                <a:extLst>
                  <a:ext uri="{FF2B5EF4-FFF2-40B4-BE49-F238E27FC236}">
                    <a16:creationId xmlns:a16="http://schemas.microsoft.com/office/drawing/2014/main" id="{FBE3CF3A-F236-4DD1-BF22-329DD89F43D5}"/>
                  </a:ext>
                </a:extLst>
              </p:cNvPr>
              <p:cNvGrpSpPr/>
              <p:nvPr/>
            </p:nvGrpSpPr>
            <p:grpSpPr>
              <a:xfrm>
                <a:off x="5477194" y="88811"/>
                <a:ext cx="6715222" cy="603161"/>
                <a:chOff x="5477194" y="88811"/>
                <a:chExt cx="6715222" cy="603161"/>
              </a:xfrm>
              <a:solidFill>
                <a:srgbClr val="13375B"/>
              </a:solidFill>
            </p:grpSpPr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3EB5DB8B-2795-425E-842B-FE7B7A97BCE9}"/>
                    </a:ext>
                  </a:extLst>
                </p:cNvPr>
                <p:cNvSpPr/>
                <p:nvPr/>
              </p:nvSpPr>
              <p:spPr>
                <a:xfrm>
                  <a:off x="5477194" y="88811"/>
                  <a:ext cx="6712712" cy="39433"/>
                </a:xfrm>
                <a:custGeom>
                  <a:avLst/>
                  <a:gdLst>
                    <a:gd name="connsiteX0" fmla="*/ 0 w 6712712"/>
                    <a:gd name="connsiteY0" fmla="*/ 0 h 39433"/>
                    <a:gd name="connsiteX1" fmla="*/ 6712712 w 6712712"/>
                    <a:gd name="connsiteY1" fmla="*/ 0 h 39433"/>
                    <a:gd name="connsiteX2" fmla="*/ 6712712 w 6712712"/>
                    <a:gd name="connsiteY2" fmla="*/ 39434 h 39433"/>
                    <a:gd name="connsiteX3" fmla="*/ 0 w 6712712"/>
                    <a:gd name="connsiteY3" fmla="*/ 39434 h 39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12712" h="39433">
                      <a:moveTo>
                        <a:pt x="0" y="0"/>
                      </a:moveTo>
                      <a:lnTo>
                        <a:pt x="6712712" y="0"/>
                      </a:lnTo>
                      <a:lnTo>
                        <a:pt x="6712712" y="39434"/>
                      </a:lnTo>
                      <a:lnTo>
                        <a:pt x="0" y="39434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41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en-US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903E3A15-CD3B-426A-ADA6-55A9F6BC0070}"/>
                    </a:ext>
                  </a:extLst>
                </p:cNvPr>
                <p:cNvSpPr/>
                <p:nvPr/>
              </p:nvSpPr>
              <p:spPr>
                <a:xfrm>
                  <a:off x="5477194" y="652538"/>
                  <a:ext cx="6715222" cy="39433"/>
                </a:xfrm>
                <a:custGeom>
                  <a:avLst/>
                  <a:gdLst>
                    <a:gd name="connsiteX0" fmla="*/ 0 w 6715222"/>
                    <a:gd name="connsiteY0" fmla="*/ 0 h 39433"/>
                    <a:gd name="connsiteX1" fmla="*/ 6715223 w 6715222"/>
                    <a:gd name="connsiteY1" fmla="*/ 0 h 39433"/>
                    <a:gd name="connsiteX2" fmla="*/ 6715223 w 6715222"/>
                    <a:gd name="connsiteY2" fmla="*/ 39434 h 39433"/>
                    <a:gd name="connsiteX3" fmla="*/ 0 w 6715222"/>
                    <a:gd name="connsiteY3" fmla="*/ 39434 h 39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15222" h="39433">
                      <a:moveTo>
                        <a:pt x="0" y="0"/>
                      </a:moveTo>
                      <a:lnTo>
                        <a:pt x="6715223" y="0"/>
                      </a:lnTo>
                      <a:lnTo>
                        <a:pt x="6715223" y="39434"/>
                      </a:lnTo>
                      <a:lnTo>
                        <a:pt x="0" y="39434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41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en-US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E1C9CA55-4414-4A79-9998-2D0817C85018}"/>
                  </a:ext>
                </a:extLst>
              </p:cNvPr>
              <p:cNvSpPr/>
              <p:nvPr/>
            </p:nvSpPr>
            <p:spPr>
              <a:xfrm>
                <a:off x="0" y="0"/>
                <a:ext cx="12191999" cy="137160"/>
              </a:xfrm>
              <a:custGeom>
                <a:avLst/>
                <a:gdLst>
                  <a:gd name="connsiteX0" fmla="*/ 0 w 12191999"/>
                  <a:gd name="connsiteY0" fmla="*/ 0 h 137160"/>
                  <a:gd name="connsiteX1" fmla="*/ 12191999 w 12191999"/>
                  <a:gd name="connsiteY1" fmla="*/ 0 h 137160"/>
                  <a:gd name="connsiteX2" fmla="*/ 12191999 w 12191999"/>
                  <a:gd name="connsiteY2" fmla="*/ 137160 h 137160"/>
                  <a:gd name="connsiteX3" fmla="*/ 0 w 12191999"/>
                  <a:gd name="connsiteY3" fmla="*/ 13716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1999" h="137160">
                    <a:moveTo>
                      <a:pt x="0" y="0"/>
                    </a:moveTo>
                    <a:lnTo>
                      <a:pt x="12191999" y="0"/>
                    </a:lnTo>
                    <a:lnTo>
                      <a:pt x="12191999" y="137160"/>
                    </a:lnTo>
                    <a:lnTo>
                      <a:pt x="0" y="13716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64" name="Graphic 4">
              <a:extLst>
                <a:ext uri="{FF2B5EF4-FFF2-40B4-BE49-F238E27FC236}">
                  <a16:creationId xmlns:a16="http://schemas.microsoft.com/office/drawing/2014/main" id="{967DCDB8-6232-406C-B70A-EAB9F706A807}"/>
                </a:ext>
              </a:extLst>
            </p:cNvPr>
            <p:cNvGrpSpPr/>
            <p:nvPr/>
          </p:nvGrpSpPr>
          <p:grpSpPr>
            <a:xfrm>
              <a:off x="273211" y="671398"/>
              <a:ext cx="1000798" cy="914857"/>
              <a:chOff x="273211" y="671398"/>
              <a:chExt cx="1000798" cy="914857"/>
            </a:xfrm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36D84188-EE03-413A-ADAE-9D2B5A7DB5A5}"/>
                  </a:ext>
                </a:extLst>
              </p:cNvPr>
              <p:cNvSpPr/>
              <p:nvPr/>
            </p:nvSpPr>
            <p:spPr>
              <a:xfrm>
                <a:off x="273211" y="993724"/>
                <a:ext cx="293712" cy="272605"/>
              </a:xfrm>
              <a:custGeom>
                <a:avLst/>
                <a:gdLst>
                  <a:gd name="connsiteX0" fmla="*/ 0 w 293712"/>
                  <a:gd name="connsiteY0" fmla="*/ 0 h 272605"/>
                  <a:gd name="connsiteX1" fmla="*/ 9205 w 293712"/>
                  <a:gd name="connsiteY1" fmla="*/ 46977 h 272605"/>
                  <a:gd name="connsiteX2" fmla="*/ 284508 w 293712"/>
                  <a:gd name="connsiteY2" fmla="*/ 272606 h 272605"/>
                  <a:gd name="connsiteX3" fmla="*/ 293713 w 293712"/>
                  <a:gd name="connsiteY3" fmla="*/ 240716 h 272605"/>
                  <a:gd name="connsiteX4" fmla="*/ 250200 w 293712"/>
                  <a:gd name="connsiteY4" fmla="*/ 103213 h 2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712" h="272605">
                    <a:moveTo>
                      <a:pt x="0" y="0"/>
                    </a:moveTo>
                    <a:lnTo>
                      <a:pt x="9205" y="46977"/>
                    </a:lnTo>
                    <a:lnTo>
                      <a:pt x="284508" y="272606"/>
                    </a:lnTo>
                    <a:lnTo>
                      <a:pt x="293713" y="240716"/>
                    </a:lnTo>
                    <a:lnTo>
                      <a:pt x="250200" y="103213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7C1AF0F-0B2D-4E8C-8040-9611F5C5BF1A}"/>
                  </a:ext>
                </a:extLst>
              </p:cNvPr>
              <p:cNvSpPr/>
              <p:nvPr/>
            </p:nvSpPr>
            <p:spPr>
              <a:xfrm>
                <a:off x="273211" y="797928"/>
                <a:ext cx="601232" cy="436511"/>
              </a:xfrm>
              <a:custGeom>
                <a:avLst/>
                <a:gdLst>
                  <a:gd name="connsiteX0" fmla="*/ 0 w 601232"/>
                  <a:gd name="connsiteY0" fmla="*/ 195796 h 436511"/>
                  <a:gd name="connsiteX1" fmla="*/ 238485 w 601232"/>
                  <a:gd name="connsiteY1" fmla="*/ 0 h 436511"/>
                  <a:gd name="connsiteX2" fmla="*/ 348941 w 601232"/>
                  <a:gd name="connsiteY2" fmla="*/ 0 h 436511"/>
                  <a:gd name="connsiteX3" fmla="*/ 601232 w 601232"/>
                  <a:gd name="connsiteY3" fmla="*/ 195796 h 436511"/>
                  <a:gd name="connsiteX4" fmla="*/ 293713 w 601232"/>
                  <a:gd name="connsiteY4" fmla="*/ 436512 h 43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232" h="436511">
                    <a:moveTo>
                      <a:pt x="0" y="195796"/>
                    </a:moveTo>
                    <a:lnTo>
                      <a:pt x="238485" y="0"/>
                    </a:lnTo>
                    <a:lnTo>
                      <a:pt x="348941" y="0"/>
                    </a:lnTo>
                    <a:lnTo>
                      <a:pt x="601232" y="195796"/>
                    </a:lnTo>
                    <a:lnTo>
                      <a:pt x="293713" y="436512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306AE10F-EEBE-4253-9402-C27F97A6FEC3}"/>
                  </a:ext>
                </a:extLst>
              </p:cNvPr>
              <p:cNvSpPr/>
              <p:nvPr/>
            </p:nvSpPr>
            <p:spPr>
              <a:xfrm>
                <a:off x="752690" y="1159002"/>
                <a:ext cx="521318" cy="415937"/>
              </a:xfrm>
              <a:custGeom>
                <a:avLst/>
                <a:gdLst>
                  <a:gd name="connsiteX0" fmla="*/ 314632 w 521318"/>
                  <a:gd name="connsiteY0" fmla="*/ 0 h 415937"/>
                  <a:gd name="connsiteX1" fmla="*/ 258986 w 521318"/>
                  <a:gd name="connsiteY1" fmla="*/ 46977 h 415937"/>
                  <a:gd name="connsiteX2" fmla="*/ 218402 w 521318"/>
                  <a:gd name="connsiteY2" fmla="*/ 18860 h 415937"/>
                  <a:gd name="connsiteX3" fmla="*/ 176981 w 521318"/>
                  <a:gd name="connsiteY3" fmla="*/ 58636 h 415937"/>
                  <a:gd name="connsiteX4" fmla="*/ 206268 w 521318"/>
                  <a:gd name="connsiteY4" fmla="*/ 90869 h 415937"/>
                  <a:gd name="connsiteX5" fmla="*/ 91628 w 521318"/>
                  <a:gd name="connsiteY5" fmla="*/ 186881 h 415937"/>
                  <a:gd name="connsiteX6" fmla="*/ 57738 w 521318"/>
                  <a:gd name="connsiteY6" fmla="*/ 146761 h 415937"/>
                  <a:gd name="connsiteX7" fmla="*/ 20920 w 521318"/>
                  <a:gd name="connsiteY7" fmla="*/ 201282 h 415937"/>
                  <a:gd name="connsiteX8" fmla="*/ 43931 w 521318"/>
                  <a:gd name="connsiteY8" fmla="*/ 227000 h 415937"/>
                  <a:gd name="connsiteX9" fmla="*/ 0 w 521318"/>
                  <a:gd name="connsiteY9" fmla="*/ 263347 h 415937"/>
                  <a:gd name="connsiteX10" fmla="*/ 107946 w 521318"/>
                  <a:gd name="connsiteY10" fmla="*/ 415938 h 415937"/>
                  <a:gd name="connsiteX11" fmla="*/ 521319 w 521318"/>
                  <a:gd name="connsiteY11" fmla="*/ 64122 h 41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1318" h="415937">
                    <a:moveTo>
                      <a:pt x="314632" y="0"/>
                    </a:moveTo>
                    <a:lnTo>
                      <a:pt x="258986" y="46977"/>
                    </a:lnTo>
                    <a:lnTo>
                      <a:pt x="218402" y="18860"/>
                    </a:lnTo>
                    <a:lnTo>
                      <a:pt x="176981" y="58636"/>
                    </a:lnTo>
                    <a:lnTo>
                      <a:pt x="206268" y="90869"/>
                    </a:lnTo>
                    <a:lnTo>
                      <a:pt x="91628" y="186881"/>
                    </a:lnTo>
                    <a:lnTo>
                      <a:pt x="57738" y="146761"/>
                    </a:lnTo>
                    <a:lnTo>
                      <a:pt x="20920" y="201282"/>
                    </a:lnTo>
                    <a:lnTo>
                      <a:pt x="43931" y="227000"/>
                    </a:lnTo>
                    <a:lnTo>
                      <a:pt x="0" y="263347"/>
                    </a:lnTo>
                    <a:lnTo>
                      <a:pt x="107946" y="415938"/>
                    </a:lnTo>
                    <a:lnTo>
                      <a:pt x="521319" y="64122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E59BA0C5-91F8-48A5-BDFC-E6CE1824F4FC}"/>
                  </a:ext>
                </a:extLst>
              </p:cNvPr>
              <p:cNvSpPr/>
              <p:nvPr/>
            </p:nvSpPr>
            <p:spPr>
              <a:xfrm>
                <a:off x="491194" y="1334223"/>
                <a:ext cx="229698" cy="252031"/>
              </a:xfrm>
              <a:custGeom>
                <a:avLst/>
                <a:gdLst>
                  <a:gd name="connsiteX0" fmla="*/ 34308 w 229698"/>
                  <a:gd name="connsiteY0" fmla="*/ 39434 h 252031"/>
                  <a:gd name="connsiteX1" fmla="*/ 0 w 229698"/>
                  <a:gd name="connsiteY1" fmla="*/ 178651 h 252031"/>
                  <a:gd name="connsiteX2" fmla="*/ 153969 w 229698"/>
                  <a:gd name="connsiteY2" fmla="*/ 252032 h 252031"/>
                  <a:gd name="connsiteX3" fmla="*/ 229698 w 229698"/>
                  <a:gd name="connsiteY3" fmla="*/ 97727 h 252031"/>
                  <a:gd name="connsiteX4" fmla="*/ 69035 w 229698"/>
                  <a:gd name="connsiteY4" fmla="*/ 0 h 25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698" h="252031">
                    <a:moveTo>
                      <a:pt x="34308" y="39434"/>
                    </a:moveTo>
                    <a:lnTo>
                      <a:pt x="0" y="178651"/>
                    </a:lnTo>
                    <a:lnTo>
                      <a:pt x="153969" y="252032"/>
                    </a:lnTo>
                    <a:lnTo>
                      <a:pt x="229698" y="97727"/>
                    </a:lnTo>
                    <a:lnTo>
                      <a:pt x="69035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BB5D2B6-53A5-4BA1-A96C-13DB817FFBE1}"/>
                  </a:ext>
                </a:extLst>
              </p:cNvPr>
              <p:cNvSpPr/>
              <p:nvPr/>
            </p:nvSpPr>
            <p:spPr>
              <a:xfrm>
                <a:off x="569434" y="1036929"/>
                <a:ext cx="479479" cy="374103"/>
              </a:xfrm>
              <a:custGeom>
                <a:avLst/>
                <a:gdLst>
                  <a:gd name="connsiteX0" fmla="*/ 0 w 479479"/>
                  <a:gd name="connsiteY0" fmla="*/ 270891 h 374103"/>
                  <a:gd name="connsiteX1" fmla="*/ 160663 w 479479"/>
                  <a:gd name="connsiteY1" fmla="*/ 374104 h 374103"/>
                  <a:gd name="connsiteX2" fmla="*/ 479479 w 479479"/>
                  <a:gd name="connsiteY2" fmla="*/ 103556 h 374103"/>
                  <a:gd name="connsiteX3" fmla="*/ 332623 w 479479"/>
                  <a:gd name="connsiteY3" fmla="*/ 0 h 374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479" h="374103">
                    <a:moveTo>
                      <a:pt x="0" y="270891"/>
                    </a:moveTo>
                    <a:lnTo>
                      <a:pt x="160663" y="374104"/>
                    </a:lnTo>
                    <a:lnTo>
                      <a:pt x="479479" y="103556"/>
                    </a:lnTo>
                    <a:lnTo>
                      <a:pt x="332623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E272C86-BE7D-4927-AE17-5EA5061319C1}"/>
                  </a:ext>
                </a:extLst>
              </p:cNvPr>
              <p:cNvSpPr/>
              <p:nvPr/>
            </p:nvSpPr>
            <p:spPr>
              <a:xfrm>
                <a:off x="943478" y="912799"/>
                <a:ext cx="316724" cy="212598"/>
              </a:xfrm>
              <a:custGeom>
                <a:avLst/>
                <a:gdLst>
                  <a:gd name="connsiteX0" fmla="*/ 36400 w 316724"/>
                  <a:gd name="connsiteY0" fmla="*/ 62408 h 212598"/>
                  <a:gd name="connsiteX1" fmla="*/ 192880 w 316724"/>
                  <a:gd name="connsiteY1" fmla="*/ 0 h 212598"/>
                  <a:gd name="connsiteX2" fmla="*/ 316724 w 316724"/>
                  <a:gd name="connsiteY2" fmla="*/ 109042 h 212598"/>
                  <a:gd name="connsiteX3" fmla="*/ 130539 w 316724"/>
                  <a:gd name="connsiteY3" fmla="*/ 212598 h 212598"/>
                  <a:gd name="connsiteX4" fmla="*/ 0 w 316724"/>
                  <a:gd name="connsiteY4" fmla="*/ 111100 h 21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724" h="212598">
                    <a:moveTo>
                      <a:pt x="36400" y="62408"/>
                    </a:moveTo>
                    <a:lnTo>
                      <a:pt x="192880" y="0"/>
                    </a:lnTo>
                    <a:lnTo>
                      <a:pt x="316724" y="109042"/>
                    </a:lnTo>
                    <a:lnTo>
                      <a:pt x="130539" y="212598"/>
                    </a:lnTo>
                    <a:lnTo>
                      <a:pt x="0" y="11110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D6B40AC7-B328-484E-83FE-235B1F9D9CE2}"/>
                  </a:ext>
                </a:extLst>
              </p:cNvPr>
              <p:cNvSpPr/>
              <p:nvPr/>
            </p:nvSpPr>
            <p:spPr>
              <a:xfrm>
                <a:off x="525502" y="965606"/>
                <a:ext cx="509603" cy="408051"/>
              </a:xfrm>
              <a:custGeom>
                <a:avLst/>
                <a:gdLst>
                  <a:gd name="connsiteX0" fmla="*/ 348941 w 509603"/>
                  <a:gd name="connsiteY0" fmla="*/ 28118 h 408051"/>
                  <a:gd name="connsiteX1" fmla="*/ 41421 w 509603"/>
                  <a:gd name="connsiteY1" fmla="*/ 268834 h 408051"/>
                  <a:gd name="connsiteX2" fmla="*/ 0 w 509603"/>
                  <a:gd name="connsiteY2" fmla="*/ 408051 h 408051"/>
                  <a:gd name="connsiteX3" fmla="*/ 509604 w 509603"/>
                  <a:gd name="connsiteY3" fmla="*/ 0 h 40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603" h="408051">
                    <a:moveTo>
                      <a:pt x="348941" y="28118"/>
                    </a:moveTo>
                    <a:lnTo>
                      <a:pt x="41421" y="268834"/>
                    </a:lnTo>
                    <a:lnTo>
                      <a:pt x="0" y="408051"/>
                    </a:lnTo>
                    <a:lnTo>
                      <a:pt x="509604" y="0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2A7B581-5CAE-4E9A-B336-EF4637B6FE24}"/>
                  </a:ext>
                </a:extLst>
              </p:cNvPr>
              <p:cNvSpPr/>
              <p:nvPr/>
            </p:nvSpPr>
            <p:spPr>
              <a:xfrm>
                <a:off x="1000798" y="1078420"/>
                <a:ext cx="69034" cy="62064"/>
              </a:xfrm>
              <a:custGeom>
                <a:avLst/>
                <a:gdLst>
                  <a:gd name="connsiteX0" fmla="*/ 0 w 69034"/>
                  <a:gd name="connsiteY0" fmla="*/ 39434 h 62064"/>
                  <a:gd name="connsiteX1" fmla="*/ 48115 w 69034"/>
                  <a:gd name="connsiteY1" fmla="*/ 0 h 62064"/>
                  <a:gd name="connsiteX2" fmla="*/ 69035 w 69034"/>
                  <a:gd name="connsiteY2" fmla="*/ 28118 h 62064"/>
                  <a:gd name="connsiteX3" fmla="*/ 18409 w 69034"/>
                  <a:gd name="connsiteY3" fmla="*/ 62065 h 6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034" h="62064">
                    <a:moveTo>
                      <a:pt x="0" y="39434"/>
                    </a:moveTo>
                    <a:lnTo>
                      <a:pt x="48115" y="0"/>
                    </a:lnTo>
                    <a:lnTo>
                      <a:pt x="69035" y="28118"/>
                    </a:lnTo>
                    <a:lnTo>
                      <a:pt x="18409" y="6206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76A17430-FE82-455A-81E7-EBD26F3498AD}"/>
                  </a:ext>
                </a:extLst>
              </p:cNvPr>
              <p:cNvSpPr/>
              <p:nvPr/>
            </p:nvSpPr>
            <p:spPr>
              <a:xfrm>
                <a:off x="649765" y="1347254"/>
                <a:ext cx="80331" cy="97794"/>
              </a:xfrm>
              <a:custGeom>
                <a:avLst/>
                <a:gdLst>
                  <a:gd name="connsiteX0" fmla="*/ 0 w 80331"/>
                  <a:gd name="connsiteY0" fmla="*/ 63779 h 97794"/>
                  <a:gd name="connsiteX1" fmla="*/ 80332 w 80331"/>
                  <a:gd name="connsiteY1" fmla="*/ 0 h 97794"/>
                  <a:gd name="connsiteX2" fmla="*/ 71127 w 80331"/>
                  <a:gd name="connsiteY2" fmla="*/ 54521 h 97794"/>
                  <a:gd name="connsiteX3" fmla="*/ 20501 w 80331"/>
                  <a:gd name="connsiteY3" fmla="*/ 97727 h 97794"/>
                  <a:gd name="connsiteX4" fmla="*/ 0 w 80331"/>
                  <a:gd name="connsiteY4" fmla="*/ 63779 h 9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31" h="97794">
                    <a:moveTo>
                      <a:pt x="0" y="63779"/>
                    </a:moveTo>
                    <a:cubicBezTo>
                      <a:pt x="2092" y="62065"/>
                      <a:pt x="80332" y="0"/>
                      <a:pt x="80332" y="0"/>
                    </a:cubicBezTo>
                    <a:lnTo>
                      <a:pt x="71127" y="54521"/>
                    </a:lnTo>
                    <a:cubicBezTo>
                      <a:pt x="71127" y="54521"/>
                      <a:pt x="20501" y="99784"/>
                      <a:pt x="20501" y="97727"/>
                    </a:cubicBezTo>
                    <a:cubicBezTo>
                      <a:pt x="20501" y="96012"/>
                      <a:pt x="0" y="63779"/>
                      <a:pt x="0" y="63779"/>
                    </a:cubicBez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68F50B92-708A-41C7-8CAE-C2C9B93E8991}"/>
                  </a:ext>
                </a:extLst>
              </p:cNvPr>
              <p:cNvSpPr/>
              <p:nvPr/>
            </p:nvSpPr>
            <p:spPr>
              <a:xfrm rot="-8100243">
                <a:off x="767423" y="1075462"/>
                <a:ext cx="123015" cy="304513"/>
              </a:xfrm>
              <a:custGeom>
                <a:avLst/>
                <a:gdLst>
                  <a:gd name="connsiteX0" fmla="*/ 123015 w 123015"/>
                  <a:gd name="connsiteY0" fmla="*/ 152257 h 304513"/>
                  <a:gd name="connsiteX1" fmla="*/ 61508 w 123015"/>
                  <a:gd name="connsiteY1" fmla="*/ 304514 h 304513"/>
                  <a:gd name="connsiteX2" fmla="*/ 0 w 123015"/>
                  <a:gd name="connsiteY2" fmla="*/ 152257 h 304513"/>
                  <a:gd name="connsiteX3" fmla="*/ 61508 w 123015"/>
                  <a:gd name="connsiteY3" fmla="*/ 0 h 304513"/>
                  <a:gd name="connsiteX4" fmla="*/ 123015 w 123015"/>
                  <a:gd name="connsiteY4" fmla="*/ 152257 h 304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15" h="304513">
                    <a:moveTo>
                      <a:pt x="123015" y="152257"/>
                    </a:moveTo>
                    <a:cubicBezTo>
                      <a:pt x="123015" y="236346"/>
                      <a:pt x="95477" y="304514"/>
                      <a:pt x="61508" y="304514"/>
                    </a:cubicBezTo>
                    <a:cubicBezTo>
                      <a:pt x="27538" y="304514"/>
                      <a:pt x="0" y="236346"/>
                      <a:pt x="0" y="152257"/>
                    </a:cubicBezTo>
                    <a:cubicBezTo>
                      <a:pt x="0" y="68168"/>
                      <a:pt x="27538" y="0"/>
                      <a:pt x="61508" y="0"/>
                    </a:cubicBezTo>
                    <a:cubicBezTo>
                      <a:pt x="95477" y="0"/>
                      <a:pt x="123015" y="68168"/>
                      <a:pt x="123015" y="152257"/>
                    </a:cubicBezTo>
                    <a:close/>
                  </a:path>
                </a:pathLst>
              </a:custGeom>
              <a:solidFill>
                <a:srgbClr val="F7CC7F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361DF636-80D4-4BF9-9D43-DC06A9079331}"/>
                  </a:ext>
                </a:extLst>
              </p:cNvPr>
              <p:cNvSpPr/>
              <p:nvPr/>
            </p:nvSpPr>
            <p:spPr>
              <a:xfrm>
                <a:off x="308774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D1F9792-0724-4A26-A3DE-EFA60355FA7F}"/>
                  </a:ext>
                </a:extLst>
              </p:cNvPr>
              <p:cNvSpPr/>
              <p:nvPr/>
            </p:nvSpPr>
            <p:spPr>
              <a:xfrm>
                <a:off x="729679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77" name="Graphic 4">
              <a:extLst>
                <a:ext uri="{FF2B5EF4-FFF2-40B4-BE49-F238E27FC236}">
                  <a16:creationId xmlns:a16="http://schemas.microsoft.com/office/drawing/2014/main" id="{A1717533-D593-4A09-98DF-838172357A5F}"/>
                </a:ext>
              </a:extLst>
            </p:cNvPr>
            <p:cNvGrpSpPr/>
            <p:nvPr/>
          </p:nvGrpSpPr>
          <p:grpSpPr>
            <a:xfrm>
              <a:off x="3635424" y="671398"/>
              <a:ext cx="1000379" cy="914857"/>
              <a:chOff x="3635424" y="671398"/>
              <a:chExt cx="1000379" cy="914857"/>
            </a:xfrm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731268D-D9CE-407A-8901-17CFEA97B06F}"/>
                  </a:ext>
                </a:extLst>
              </p:cNvPr>
              <p:cNvSpPr/>
              <p:nvPr/>
            </p:nvSpPr>
            <p:spPr>
              <a:xfrm>
                <a:off x="4342092" y="993724"/>
                <a:ext cx="293712" cy="272605"/>
              </a:xfrm>
              <a:custGeom>
                <a:avLst/>
                <a:gdLst>
                  <a:gd name="connsiteX0" fmla="*/ 293712 w 293712"/>
                  <a:gd name="connsiteY0" fmla="*/ 0 h 272605"/>
                  <a:gd name="connsiteX1" fmla="*/ 284508 w 293712"/>
                  <a:gd name="connsiteY1" fmla="*/ 46977 h 272605"/>
                  <a:gd name="connsiteX2" fmla="*/ 9204 w 293712"/>
                  <a:gd name="connsiteY2" fmla="*/ 272606 h 272605"/>
                  <a:gd name="connsiteX3" fmla="*/ 0 w 293712"/>
                  <a:gd name="connsiteY3" fmla="*/ 240716 h 272605"/>
                  <a:gd name="connsiteX4" fmla="*/ 43513 w 293712"/>
                  <a:gd name="connsiteY4" fmla="*/ 103213 h 2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712" h="272605">
                    <a:moveTo>
                      <a:pt x="293712" y="0"/>
                    </a:moveTo>
                    <a:lnTo>
                      <a:pt x="284508" y="46977"/>
                    </a:lnTo>
                    <a:lnTo>
                      <a:pt x="9204" y="272606"/>
                    </a:lnTo>
                    <a:lnTo>
                      <a:pt x="0" y="240716"/>
                    </a:lnTo>
                    <a:lnTo>
                      <a:pt x="43513" y="103213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92ACF581-52DF-4787-AD53-BF04B583781C}"/>
                  </a:ext>
                </a:extLst>
              </p:cNvPr>
              <p:cNvSpPr/>
              <p:nvPr/>
            </p:nvSpPr>
            <p:spPr>
              <a:xfrm>
                <a:off x="4034572" y="797928"/>
                <a:ext cx="601232" cy="436511"/>
              </a:xfrm>
              <a:custGeom>
                <a:avLst/>
                <a:gdLst>
                  <a:gd name="connsiteX0" fmla="*/ 601232 w 601232"/>
                  <a:gd name="connsiteY0" fmla="*/ 195796 h 436511"/>
                  <a:gd name="connsiteX1" fmla="*/ 362748 w 601232"/>
                  <a:gd name="connsiteY1" fmla="*/ 0 h 436511"/>
                  <a:gd name="connsiteX2" fmla="*/ 252710 w 601232"/>
                  <a:gd name="connsiteY2" fmla="*/ 0 h 436511"/>
                  <a:gd name="connsiteX3" fmla="*/ 0 w 601232"/>
                  <a:gd name="connsiteY3" fmla="*/ 195796 h 436511"/>
                  <a:gd name="connsiteX4" fmla="*/ 307520 w 601232"/>
                  <a:gd name="connsiteY4" fmla="*/ 436512 h 43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232" h="436511">
                    <a:moveTo>
                      <a:pt x="601232" y="195796"/>
                    </a:moveTo>
                    <a:lnTo>
                      <a:pt x="362748" y="0"/>
                    </a:lnTo>
                    <a:lnTo>
                      <a:pt x="252710" y="0"/>
                    </a:lnTo>
                    <a:lnTo>
                      <a:pt x="0" y="195796"/>
                    </a:lnTo>
                    <a:lnTo>
                      <a:pt x="307520" y="436512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51DD5BA0-E341-474D-9417-AEBF5BFA0FC7}"/>
                  </a:ext>
                </a:extLst>
              </p:cNvPr>
              <p:cNvSpPr/>
              <p:nvPr/>
            </p:nvSpPr>
            <p:spPr>
              <a:xfrm>
                <a:off x="3635424" y="1159002"/>
                <a:ext cx="520900" cy="415937"/>
              </a:xfrm>
              <a:custGeom>
                <a:avLst/>
                <a:gdLst>
                  <a:gd name="connsiteX0" fmla="*/ 206268 w 520900"/>
                  <a:gd name="connsiteY0" fmla="*/ 0 h 415937"/>
                  <a:gd name="connsiteX1" fmla="*/ 262333 w 520900"/>
                  <a:gd name="connsiteY1" fmla="*/ 46977 h 415937"/>
                  <a:gd name="connsiteX2" fmla="*/ 302917 w 520900"/>
                  <a:gd name="connsiteY2" fmla="*/ 18860 h 415937"/>
                  <a:gd name="connsiteX3" fmla="*/ 343920 w 520900"/>
                  <a:gd name="connsiteY3" fmla="*/ 58636 h 415937"/>
                  <a:gd name="connsiteX4" fmla="*/ 314632 w 520900"/>
                  <a:gd name="connsiteY4" fmla="*/ 90869 h 415937"/>
                  <a:gd name="connsiteX5" fmla="*/ 429272 w 520900"/>
                  <a:gd name="connsiteY5" fmla="*/ 186881 h 415937"/>
                  <a:gd name="connsiteX6" fmla="*/ 463580 w 520900"/>
                  <a:gd name="connsiteY6" fmla="*/ 146761 h 415937"/>
                  <a:gd name="connsiteX7" fmla="*/ 499981 w 520900"/>
                  <a:gd name="connsiteY7" fmla="*/ 201282 h 415937"/>
                  <a:gd name="connsiteX8" fmla="*/ 477387 w 520900"/>
                  <a:gd name="connsiteY8" fmla="*/ 227000 h 415937"/>
                  <a:gd name="connsiteX9" fmla="*/ 520900 w 520900"/>
                  <a:gd name="connsiteY9" fmla="*/ 263347 h 415937"/>
                  <a:gd name="connsiteX10" fmla="*/ 412955 w 520900"/>
                  <a:gd name="connsiteY10" fmla="*/ 415938 h 415937"/>
                  <a:gd name="connsiteX11" fmla="*/ 0 w 520900"/>
                  <a:gd name="connsiteY11" fmla="*/ 64122 h 41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0900" h="415937">
                    <a:moveTo>
                      <a:pt x="206268" y="0"/>
                    </a:moveTo>
                    <a:lnTo>
                      <a:pt x="262333" y="46977"/>
                    </a:lnTo>
                    <a:lnTo>
                      <a:pt x="302917" y="18860"/>
                    </a:lnTo>
                    <a:lnTo>
                      <a:pt x="343920" y="58636"/>
                    </a:lnTo>
                    <a:lnTo>
                      <a:pt x="314632" y="90869"/>
                    </a:lnTo>
                    <a:lnTo>
                      <a:pt x="429272" y="186881"/>
                    </a:lnTo>
                    <a:lnTo>
                      <a:pt x="463580" y="146761"/>
                    </a:lnTo>
                    <a:lnTo>
                      <a:pt x="499981" y="201282"/>
                    </a:lnTo>
                    <a:lnTo>
                      <a:pt x="477387" y="227000"/>
                    </a:lnTo>
                    <a:lnTo>
                      <a:pt x="520900" y="263347"/>
                    </a:lnTo>
                    <a:lnTo>
                      <a:pt x="412955" y="415938"/>
                    </a:lnTo>
                    <a:lnTo>
                      <a:pt x="0" y="64122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7D71002B-8B72-4D97-8287-29D91862DB26}"/>
                  </a:ext>
                </a:extLst>
              </p:cNvPr>
              <p:cNvSpPr/>
              <p:nvPr/>
            </p:nvSpPr>
            <p:spPr>
              <a:xfrm>
                <a:off x="4188541" y="1334223"/>
                <a:ext cx="229280" cy="252031"/>
              </a:xfrm>
              <a:custGeom>
                <a:avLst/>
                <a:gdLst>
                  <a:gd name="connsiteX0" fmla="*/ 194971 w 229280"/>
                  <a:gd name="connsiteY0" fmla="*/ 39434 h 252031"/>
                  <a:gd name="connsiteX1" fmla="*/ 229280 w 229280"/>
                  <a:gd name="connsiteY1" fmla="*/ 178651 h 252031"/>
                  <a:gd name="connsiteX2" fmla="*/ 75729 w 229280"/>
                  <a:gd name="connsiteY2" fmla="*/ 252032 h 252031"/>
                  <a:gd name="connsiteX3" fmla="*/ 0 w 229280"/>
                  <a:gd name="connsiteY3" fmla="*/ 97727 h 252031"/>
                  <a:gd name="connsiteX4" fmla="*/ 160663 w 229280"/>
                  <a:gd name="connsiteY4" fmla="*/ 0 h 25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280" h="252031">
                    <a:moveTo>
                      <a:pt x="194971" y="39434"/>
                    </a:moveTo>
                    <a:lnTo>
                      <a:pt x="229280" y="178651"/>
                    </a:lnTo>
                    <a:lnTo>
                      <a:pt x="75729" y="252032"/>
                    </a:lnTo>
                    <a:lnTo>
                      <a:pt x="0" y="97727"/>
                    </a:lnTo>
                    <a:lnTo>
                      <a:pt x="160663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0194E5F6-156A-4C7A-830D-B236ECE12294}"/>
                  </a:ext>
                </a:extLst>
              </p:cNvPr>
              <p:cNvSpPr/>
              <p:nvPr/>
            </p:nvSpPr>
            <p:spPr>
              <a:xfrm>
                <a:off x="3860102" y="1036929"/>
                <a:ext cx="479898" cy="374103"/>
              </a:xfrm>
              <a:custGeom>
                <a:avLst/>
                <a:gdLst>
                  <a:gd name="connsiteX0" fmla="*/ 479898 w 479898"/>
                  <a:gd name="connsiteY0" fmla="*/ 270891 h 374103"/>
                  <a:gd name="connsiteX1" fmla="*/ 319235 w 479898"/>
                  <a:gd name="connsiteY1" fmla="*/ 374104 h 374103"/>
                  <a:gd name="connsiteX2" fmla="*/ 0 w 479898"/>
                  <a:gd name="connsiteY2" fmla="*/ 103556 h 374103"/>
                  <a:gd name="connsiteX3" fmla="*/ 146856 w 479898"/>
                  <a:gd name="connsiteY3" fmla="*/ 0 h 374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898" h="374103">
                    <a:moveTo>
                      <a:pt x="479898" y="270891"/>
                    </a:moveTo>
                    <a:lnTo>
                      <a:pt x="319235" y="374104"/>
                    </a:lnTo>
                    <a:lnTo>
                      <a:pt x="0" y="103556"/>
                    </a:lnTo>
                    <a:lnTo>
                      <a:pt x="146856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DF56D767-697D-4AC3-89F5-B90B6FAD8B18}"/>
                  </a:ext>
                </a:extLst>
              </p:cNvPr>
              <p:cNvSpPr/>
              <p:nvPr/>
            </p:nvSpPr>
            <p:spPr>
              <a:xfrm>
                <a:off x="3648813" y="912799"/>
                <a:ext cx="317142" cy="212598"/>
              </a:xfrm>
              <a:custGeom>
                <a:avLst/>
                <a:gdLst>
                  <a:gd name="connsiteX0" fmla="*/ 280324 w 317142"/>
                  <a:gd name="connsiteY0" fmla="*/ 62408 h 212598"/>
                  <a:gd name="connsiteX1" fmla="*/ 124263 w 317142"/>
                  <a:gd name="connsiteY1" fmla="*/ 0 h 212598"/>
                  <a:gd name="connsiteX2" fmla="*/ 0 w 317142"/>
                  <a:gd name="connsiteY2" fmla="*/ 109042 h 212598"/>
                  <a:gd name="connsiteX3" fmla="*/ 186185 w 317142"/>
                  <a:gd name="connsiteY3" fmla="*/ 212598 h 212598"/>
                  <a:gd name="connsiteX4" fmla="*/ 317143 w 317142"/>
                  <a:gd name="connsiteY4" fmla="*/ 111100 h 21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142" h="212598">
                    <a:moveTo>
                      <a:pt x="280324" y="62408"/>
                    </a:moveTo>
                    <a:lnTo>
                      <a:pt x="124263" y="0"/>
                    </a:lnTo>
                    <a:lnTo>
                      <a:pt x="0" y="109042"/>
                    </a:lnTo>
                    <a:lnTo>
                      <a:pt x="186185" y="212598"/>
                    </a:lnTo>
                    <a:lnTo>
                      <a:pt x="317143" y="11110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F9E05606-6639-4881-85F2-645B709FB290}"/>
                  </a:ext>
                </a:extLst>
              </p:cNvPr>
              <p:cNvSpPr/>
              <p:nvPr/>
            </p:nvSpPr>
            <p:spPr>
              <a:xfrm>
                <a:off x="3873909" y="965606"/>
                <a:ext cx="509603" cy="408051"/>
              </a:xfrm>
              <a:custGeom>
                <a:avLst/>
                <a:gdLst>
                  <a:gd name="connsiteX0" fmla="*/ 160663 w 509603"/>
                  <a:gd name="connsiteY0" fmla="*/ 28118 h 408051"/>
                  <a:gd name="connsiteX1" fmla="*/ 468183 w 509603"/>
                  <a:gd name="connsiteY1" fmla="*/ 268834 h 408051"/>
                  <a:gd name="connsiteX2" fmla="*/ 509604 w 509603"/>
                  <a:gd name="connsiteY2" fmla="*/ 408051 h 408051"/>
                  <a:gd name="connsiteX3" fmla="*/ 0 w 509603"/>
                  <a:gd name="connsiteY3" fmla="*/ 0 h 40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603" h="408051">
                    <a:moveTo>
                      <a:pt x="160663" y="28118"/>
                    </a:moveTo>
                    <a:lnTo>
                      <a:pt x="468183" y="268834"/>
                    </a:lnTo>
                    <a:lnTo>
                      <a:pt x="509604" y="4080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1CE805E-986D-4CC5-B2CC-F8317A8E1196}"/>
                  </a:ext>
                </a:extLst>
              </p:cNvPr>
              <p:cNvSpPr/>
              <p:nvPr/>
            </p:nvSpPr>
            <p:spPr>
              <a:xfrm>
                <a:off x="3839601" y="1078420"/>
                <a:ext cx="68616" cy="62064"/>
              </a:xfrm>
              <a:custGeom>
                <a:avLst/>
                <a:gdLst>
                  <a:gd name="connsiteX0" fmla="*/ 68616 w 68616"/>
                  <a:gd name="connsiteY0" fmla="*/ 39434 h 62064"/>
                  <a:gd name="connsiteX1" fmla="*/ 20501 w 68616"/>
                  <a:gd name="connsiteY1" fmla="*/ 0 h 62064"/>
                  <a:gd name="connsiteX2" fmla="*/ 0 w 68616"/>
                  <a:gd name="connsiteY2" fmla="*/ 28118 h 62064"/>
                  <a:gd name="connsiteX3" fmla="*/ 50207 w 68616"/>
                  <a:gd name="connsiteY3" fmla="*/ 62065 h 6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616" h="62064">
                    <a:moveTo>
                      <a:pt x="68616" y="39434"/>
                    </a:moveTo>
                    <a:lnTo>
                      <a:pt x="20501" y="0"/>
                    </a:lnTo>
                    <a:lnTo>
                      <a:pt x="0" y="28118"/>
                    </a:lnTo>
                    <a:lnTo>
                      <a:pt x="50207" y="6206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324FDDD-AB4F-4116-8ACF-D249F97FB2AC}"/>
                  </a:ext>
                </a:extLst>
              </p:cNvPr>
              <p:cNvSpPr/>
              <p:nvPr/>
            </p:nvSpPr>
            <p:spPr>
              <a:xfrm>
                <a:off x="4179337" y="1347254"/>
                <a:ext cx="80331" cy="97794"/>
              </a:xfrm>
              <a:custGeom>
                <a:avLst/>
                <a:gdLst>
                  <a:gd name="connsiteX0" fmla="*/ 80331 w 80331"/>
                  <a:gd name="connsiteY0" fmla="*/ 63779 h 97794"/>
                  <a:gd name="connsiteX1" fmla="*/ 0 w 80331"/>
                  <a:gd name="connsiteY1" fmla="*/ 0 h 97794"/>
                  <a:gd name="connsiteX2" fmla="*/ 9204 w 80331"/>
                  <a:gd name="connsiteY2" fmla="*/ 54521 h 97794"/>
                  <a:gd name="connsiteX3" fmla="*/ 59830 w 80331"/>
                  <a:gd name="connsiteY3" fmla="*/ 97727 h 97794"/>
                  <a:gd name="connsiteX4" fmla="*/ 80331 w 80331"/>
                  <a:gd name="connsiteY4" fmla="*/ 63779 h 9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31" h="97794">
                    <a:moveTo>
                      <a:pt x="80331" y="63779"/>
                    </a:moveTo>
                    <a:cubicBezTo>
                      <a:pt x="78239" y="62065"/>
                      <a:pt x="0" y="0"/>
                      <a:pt x="0" y="0"/>
                    </a:cubicBezTo>
                    <a:lnTo>
                      <a:pt x="9204" y="54521"/>
                    </a:lnTo>
                    <a:cubicBezTo>
                      <a:pt x="9204" y="54521"/>
                      <a:pt x="59830" y="99784"/>
                      <a:pt x="59830" y="97727"/>
                    </a:cubicBezTo>
                    <a:cubicBezTo>
                      <a:pt x="59412" y="96012"/>
                      <a:pt x="80331" y="63779"/>
                      <a:pt x="80331" y="63779"/>
                    </a:cubicBez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15994F8-5B79-4F4F-813F-15AFEF8EF83C}"/>
                  </a:ext>
                </a:extLst>
              </p:cNvPr>
              <p:cNvSpPr/>
              <p:nvPr/>
            </p:nvSpPr>
            <p:spPr>
              <a:xfrm rot="-2699757">
                <a:off x="4019008" y="1075624"/>
                <a:ext cx="123015" cy="304513"/>
              </a:xfrm>
              <a:custGeom>
                <a:avLst/>
                <a:gdLst>
                  <a:gd name="connsiteX0" fmla="*/ 123016 w 123015"/>
                  <a:gd name="connsiteY0" fmla="*/ 152257 h 304513"/>
                  <a:gd name="connsiteX1" fmla="*/ 61508 w 123015"/>
                  <a:gd name="connsiteY1" fmla="*/ 304514 h 304513"/>
                  <a:gd name="connsiteX2" fmla="*/ 0 w 123015"/>
                  <a:gd name="connsiteY2" fmla="*/ 152257 h 304513"/>
                  <a:gd name="connsiteX3" fmla="*/ 61508 w 123015"/>
                  <a:gd name="connsiteY3" fmla="*/ 0 h 304513"/>
                  <a:gd name="connsiteX4" fmla="*/ 123016 w 123015"/>
                  <a:gd name="connsiteY4" fmla="*/ 152257 h 304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15" h="304513">
                    <a:moveTo>
                      <a:pt x="123016" y="152257"/>
                    </a:moveTo>
                    <a:cubicBezTo>
                      <a:pt x="123016" y="236346"/>
                      <a:pt x="95478" y="304514"/>
                      <a:pt x="61508" y="304514"/>
                    </a:cubicBezTo>
                    <a:cubicBezTo>
                      <a:pt x="27538" y="304514"/>
                      <a:pt x="0" y="236346"/>
                      <a:pt x="0" y="152257"/>
                    </a:cubicBezTo>
                    <a:cubicBezTo>
                      <a:pt x="0" y="68168"/>
                      <a:pt x="27538" y="0"/>
                      <a:pt x="61508" y="0"/>
                    </a:cubicBezTo>
                    <a:cubicBezTo>
                      <a:pt x="95478" y="0"/>
                      <a:pt x="123016" y="68168"/>
                      <a:pt x="123016" y="152257"/>
                    </a:cubicBezTo>
                    <a:close/>
                  </a:path>
                </a:pathLst>
              </a:custGeom>
              <a:solidFill>
                <a:srgbClr val="F7CC7F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BD5AAD3D-A8F8-4EC5-A6C6-FD88FEC95E28}"/>
                  </a:ext>
                </a:extLst>
              </p:cNvPr>
              <p:cNvSpPr/>
              <p:nvPr/>
            </p:nvSpPr>
            <p:spPr>
              <a:xfrm>
                <a:off x="4568024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13E60EFB-FFC6-4998-93A9-2C08429292BC}"/>
                  </a:ext>
                </a:extLst>
              </p:cNvPr>
              <p:cNvSpPr/>
              <p:nvPr/>
            </p:nvSpPr>
            <p:spPr>
              <a:xfrm>
                <a:off x="4147120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90" name="Graphic 4">
              <a:extLst>
                <a:ext uri="{FF2B5EF4-FFF2-40B4-BE49-F238E27FC236}">
                  <a16:creationId xmlns:a16="http://schemas.microsoft.com/office/drawing/2014/main" id="{A845A58F-5F37-4DCD-8840-E7F7EF0EF9BD}"/>
                </a:ext>
              </a:extLst>
            </p:cNvPr>
            <p:cNvGrpSpPr/>
            <p:nvPr/>
          </p:nvGrpSpPr>
          <p:grpSpPr>
            <a:xfrm>
              <a:off x="7553684" y="671398"/>
              <a:ext cx="1000798" cy="914857"/>
              <a:chOff x="7553684" y="671398"/>
              <a:chExt cx="1000798" cy="914857"/>
            </a:xfrm>
          </p:grpSpPr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A5B933A-D880-4822-890F-501F0B870349}"/>
                  </a:ext>
                </a:extLst>
              </p:cNvPr>
              <p:cNvSpPr/>
              <p:nvPr/>
            </p:nvSpPr>
            <p:spPr>
              <a:xfrm>
                <a:off x="7553684" y="993724"/>
                <a:ext cx="293712" cy="272605"/>
              </a:xfrm>
              <a:custGeom>
                <a:avLst/>
                <a:gdLst>
                  <a:gd name="connsiteX0" fmla="*/ 0 w 293712"/>
                  <a:gd name="connsiteY0" fmla="*/ 0 h 272605"/>
                  <a:gd name="connsiteX1" fmla="*/ 9204 w 293712"/>
                  <a:gd name="connsiteY1" fmla="*/ 46977 h 272605"/>
                  <a:gd name="connsiteX2" fmla="*/ 284508 w 293712"/>
                  <a:gd name="connsiteY2" fmla="*/ 272606 h 272605"/>
                  <a:gd name="connsiteX3" fmla="*/ 293712 w 293712"/>
                  <a:gd name="connsiteY3" fmla="*/ 240716 h 272605"/>
                  <a:gd name="connsiteX4" fmla="*/ 250199 w 293712"/>
                  <a:gd name="connsiteY4" fmla="*/ 103213 h 2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712" h="272605">
                    <a:moveTo>
                      <a:pt x="0" y="0"/>
                    </a:moveTo>
                    <a:lnTo>
                      <a:pt x="9204" y="46977"/>
                    </a:lnTo>
                    <a:lnTo>
                      <a:pt x="284508" y="272606"/>
                    </a:lnTo>
                    <a:lnTo>
                      <a:pt x="293712" y="240716"/>
                    </a:lnTo>
                    <a:lnTo>
                      <a:pt x="250199" y="103213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115F1B5-211F-4A67-8692-C62EF69F85CA}"/>
                  </a:ext>
                </a:extLst>
              </p:cNvPr>
              <p:cNvSpPr/>
              <p:nvPr/>
            </p:nvSpPr>
            <p:spPr>
              <a:xfrm>
                <a:off x="7553684" y="797928"/>
                <a:ext cx="601231" cy="436511"/>
              </a:xfrm>
              <a:custGeom>
                <a:avLst/>
                <a:gdLst>
                  <a:gd name="connsiteX0" fmla="*/ 0 w 601231"/>
                  <a:gd name="connsiteY0" fmla="*/ 195796 h 436511"/>
                  <a:gd name="connsiteX1" fmla="*/ 238485 w 601231"/>
                  <a:gd name="connsiteY1" fmla="*/ 0 h 436511"/>
                  <a:gd name="connsiteX2" fmla="*/ 348941 w 601231"/>
                  <a:gd name="connsiteY2" fmla="*/ 0 h 436511"/>
                  <a:gd name="connsiteX3" fmla="*/ 601232 w 601231"/>
                  <a:gd name="connsiteY3" fmla="*/ 195796 h 436511"/>
                  <a:gd name="connsiteX4" fmla="*/ 293712 w 601231"/>
                  <a:gd name="connsiteY4" fmla="*/ 436512 h 43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231" h="436511">
                    <a:moveTo>
                      <a:pt x="0" y="195796"/>
                    </a:moveTo>
                    <a:lnTo>
                      <a:pt x="238485" y="0"/>
                    </a:lnTo>
                    <a:lnTo>
                      <a:pt x="348941" y="0"/>
                    </a:lnTo>
                    <a:lnTo>
                      <a:pt x="601232" y="195796"/>
                    </a:lnTo>
                    <a:lnTo>
                      <a:pt x="293712" y="436512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FC975A1B-A356-44AF-8220-5DE8C093B535}"/>
                  </a:ext>
                </a:extLst>
              </p:cNvPr>
              <p:cNvSpPr/>
              <p:nvPr/>
            </p:nvSpPr>
            <p:spPr>
              <a:xfrm>
                <a:off x="8033163" y="1159002"/>
                <a:ext cx="521318" cy="415937"/>
              </a:xfrm>
              <a:custGeom>
                <a:avLst/>
                <a:gdLst>
                  <a:gd name="connsiteX0" fmla="*/ 314632 w 521318"/>
                  <a:gd name="connsiteY0" fmla="*/ 0 h 415937"/>
                  <a:gd name="connsiteX1" fmla="*/ 258568 w 521318"/>
                  <a:gd name="connsiteY1" fmla="*/ 46977 h 415937"/>
                  <a:gd name="connsiteX2" fmla="*/ 217983 w 521318"/>
                  <a:gd name="connsiteY2" fmla="*/ 18860 h 415937"/>
                  <a:gd name="connsiteX3" fmla="*/ 176981 w 521318"/>
                  <a:gd name="connsiteY3" fmla="*/ 58636 h 415937"/>
                  <a:gd name="connsiteX4" fmla="*/ 206268 w 521318"/>
                  <a:gd name="connsiteY4" fmla="*/ 90869 h 415937"/>
                  <a:gd name="connsiteX5" fmla="*/ 91628 w 521318"/>
                  <a:gd name="connsiteY5" fmla="*/ 186881 h 415937"/>
                  <a:gd name="connsiteX6" fmla="*/ 57739 w 521318"/>
                  <a:gd name="connsiteY6" fmla="*/ 146761 h 415937"/>
                  <a:gd name="connsiteX7" fmla="*/ 20920 w 521318"/>
                  <a:gd name="connsiteY7" fmla="*/ 201282 h 415937"/>
                  <a:gd name="connsiteX8" fmla="*/ 43931 w 521318"/>
                  <a:gd name="connsiteY8" fmla="*/ 227000 h 415937"/>
                  <a:gd name="connsiteX9" fmla="*/ 0 w 521318"/>
                  <a:gd name="connsiteY9" fmla="*/ 263347 h 415937"/>
                  <a:gd name="connsiteX10" fmla="*/ 107946 w 521318"/>
                  <a:gd name="connsiteY10" fmla="*/ 415938 h 415937"/>
                  <a:gd name="connsiteX11" fmla="*/ 521319 w 521318"/>
                  <a:gd name="connsiteY11" fmla="*/ 64122 h 41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1318" h="415937">
                    <a:moveTo>
                      <a:pt x="314632" y="0"/>
                    </a:moveTo>
                    <a:lnTo>
                      <a:pt x="258568" y="46977"/>
                    </a:lnTo>
                    <a:lnTo>
                      <a:pt x="217983" y="18860"/>
                    </a:lnTo>
                    <a:lnTo>
                      <a:pt x="176981" y="58636"/>
                    </a:lnTo>
                    <a:lnTo>
                      <a:pt x="206268" y="90869"/>
                    </a:lnTo>
                    <a:lnTo>
                      <a:pt x="91628" y="186881"/>
                    </a:lnTo>
                    <a:lnTo>
                      <a:pt x="57739" y="146761"/>
                    </a:lnTo>
                    <a:lnTo>
                      <a:pt x="20920" y="201282"/>
                    </a:lnTo>
                    <a:lnTo>
                      <a:pt x="43931" y="227000"/>
                    </a:lnTo>
                    <a:lnTo>
                      <a:pt x="0" y="263347"/>
                    </a:lnTo>
                    <a:lnTo>
                      <a:pt x="107946" y="415938"/>
                    </a:lnTo>
                    <a:lnTo>
                      <a:pt x="521319" y="64122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AB06E6F-CB57-4A5F-9511-46A92D2146C5}"/>
                  </a:ext>
                </a:extLst>
              </p:cNvPr>
              <p:cNvSpPr/>
              <p:nvPr/>
            </p:nvSpPr>
            <p:spPr>
              <a:xfrm>
                <a:off x="7771667" y="1334223"/>
                <a:ext cx="229698" cy="252031"/>
              </a:xfrm>
              <a:custGeom>
                <a:avLst/>
                <a:gdLst>
                  <a:gd name="connsiteX0" fmla="*/ 34308 w 229698"/>
                  <a:gd name="connsiteY0" fmla="*/ 39434 h 252031"/>
                  <a:gd name="connsiteX1" fmla="*/ 0 w 229698"/>
                  <a:gd name="connsiteY1" fmla="*/ 178651 h 252031"/>
                  <a:gd name="connsiteX2" fmla="*/ 153969 w 229698"/>
                  <a:gd name="connsiteY2" fmla="*/ 252032 h 252031"/>
                  <a:gd name="connsiteX3" fmla="*/ 229698 w 229698"/>
                  <a:gd name="connsiteY3" fmla="*/ 97727 h 252031"/>
                  <a:gd name="connsiteX4" fmla="*/ 69035 w 229698"/>
                  <a:gd name="connsiteY4" fmla="*/ 0 h 25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698" h="252031">
                    <a:moveTo>
                      <a:pt x="34308" y="39434"/>
                    </a:moveTo>
                    <a:lnTo>
                      <a:pt x="0" y="178651"/>
                    </a:lnTo>
                    <a:lnTo>
                      <a:pt x="153969" y="252032"/>
                    </a:lnTo>
                    <a:lnTo>
                      <a:pt x="229698" y="97727"/>
                    </a:lnTo>
                    <a:lnTo>
                      <a:pt x="69035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E43C77D8-B06D-4150-8097-21C51955CF46}"/>
                  </a:ext>
                </a:extLst>
              </p:cNvPr>
              <p:cNvSpPr/>
              <p:nvPr/>
            </p:nvSpPr>
            <p:spPr>
              <a:xfrm>
                <a:off x="7849906" y="1036929"/>
                <a:ext cx="479479" cy="374103"/>
              </a:xfrm>
              <a:custGeom>
                <a:avLst/>
                <a:gdLst>
                  <a:gd name="connsiteX0" fmla="*/ 0 w 479479"/>
                  <a:gd name="connsiteY0" fmla="*/ 270891 h 374103"/>
                  <a:gd name="connsiteX1" fmla="*/ 160245 w 479479"/>
                  <a:gd name="connsiteY1" fmla="*/ 374104 h 374103"/>
                  <a:gd name="connsiteX2" fmla="*/ 479480 w 479479"/>
                  <a:gd name="connsiteY2" fmla="*/ 103556 h 374103"/>
                  <a:gd name="connsiteX3" fmla="*/ 332623 w 479479"/>
                  <a:gd name="connsiteY3" fmla="*/ 0 h 374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479" h="374103">
                    <a:moveTo>
                      <a:pt x="0" y="270891"/>
                    </a:moveTo>
                    <a:lnTo>
                      <a:pt x="160245" y="374104"/>
                    </a:lnTo>
                    <a:lnTo>
                      <a:pt x="479480" y="103556"/>
                    </a:lnTo>
                    <a:lnTo>
                      <a:pt x="332623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0263BC8A-0510-4EAE-84EE-FA93ABF8C505}"/>
                  </a:ext>
                </a:extLst>
              </p:cNvPr>
              <p:cNvSpPr/>
              <p:nvPr/>
            </p:nvSpPr>
            <p:spPr>
              <a:xfrm>
                <a:off x="8223950" y="912799"/>
                <a:ext cx="316724" cy="212598"/>
              </a:xfrm>
              <a:custGeom>
                <a:avLst/>
                <a:gdLst>
                  <a:gd name="connsiteX0" fmla="*/ 36401 w 316724"/>
                  <a:gd name="connsiteY0" fmla="*/ 62408 h 212598"/>
                  <a:gd name="connsiteX1" fmla="*/ 192461 w 316724"/>
                  <a:gd name="connsiteY1" fmla="*/ 0 h 212598"/>
                  <a:gd name="connsiteX2" fmla="*/ 316725 w 316724"/>
                  <a:gd name="connsiteY2" fmla="*/ 109042 h 212598"/>
                  <a:gd name="connsiteX3" fmla="*/ 130539 w 316724"/>
                  <a:gd name="connsiteY3" fmla="*/ 212598 h 212598"/>
                  <a:gd name="connsiteX4" fmla="*/ 0 w 316724"/>
                  <a:gd name="connsiteY4" fmla="*/ 111100 h 21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724" h="212598">
                    <a:moveTo>
                      <a:pt x="36401" y="62408"/>
                    </a:moveTo>
                    <a:lnTo>
                      <a:pt x="192461" y="0"/>
                    </a:lnTo>
                    <a:lnTo>
                      <a:pt x="316725" y="109042"/>
                    </a:lnTo>
                    <a:lnTo>
                      <a:pt x="130539" y="212598"/>
                    </a:lnTo>
                    <a:lnTo>
                      <a:pt x="0" y="11110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46A59D88-662C-4268-B7D5-AE8562158A3C}"/>
                  </a:ext>
                </a:extLst>
              </p:cNvPr>
              <p:cNvSpPr/>
              <p:nvPr/>
            </p:nvSpPr>
            <p:spPr>
              <a:xfrm>
                <a:off x="7805975" y="965606"/>
                <a:ext cx="509604" cy="408051"/>
              </a:xfrm>
              <a:custGeom>
                <a:avLst/>
                <a:gdLst>
                  <a:gd name="connsiteX0" fmla="*/ 348941 w 509604"/>
                  <a:gd name="connsiteY0" fmla="*/ 28118 h 408051"/>
                  <a:gd name="connsiteX1" fmla="*/ 41421 w 509604"/>
                  <a:gd name="connsiteY1" fmla="*/ 268834 h 408051"/>
                  <a:gd name="connsiteX2" fmla="*/ 0 w 509604"/>
                  <a:gd name="connsiteY2" fmla="*/ 408051 h 408051"/>
                  <a:gd name="connsiteX3" fmla="*/ 509604 w 509604"/>
                  <a:gd name="connsiteY3" fmla="*/ 0 h 40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604" h="408051">
                    <a:moveTo>
                      <a:pt x="348941" y="28118"/>
                    </a:moveTo>
                    <a:lnTo>
                      <a:pt x="41421" y="268834"/>
                    </a:lnTo>
                    <a:lnTo>
                      <a:pt x="0" y="408051"/>
                    </a:lnTo>
                    <a:lnTo>
                      <a:pt x="509604" y="0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9D50EB4-F8F5-41A8-995C-816D6D88A15A}"/>
                  </a:ext>
                </a:extLst>
              </p:cNvPr>
              <p:cNvSpPr/>
              <p:nvPr/>
            </p:nvSpPr>
            <p:spPr>
              <a:xfrm>
                <a:off x="8281271" y="1078420"/>
                <a:ext cx="68616" cy="62064"/>
              </a:xfrm>
              <a:custGeom>
                <a:avLst/>
                <a:gdLst>
                  <a:gd name="connsiteX0" fmla="*/ 0 w 68616"/>
                  <a:gd name="connsiteY0" fmla="*/ 39434 h 62064"/>
                  <a:gd name="connsiteX1" fmla="*/ 48115 w 68616"/>
                  <a:gd name="connsiteY1" fmla="*/ 0 h 62064"/>
                  <a:gd name="connsiteX2" fmla="*/ 68616 w 68616"/>
                  <a:gd name="connsiteY2" fmla="*/ 28118 h 62064"/>
                  <a:gd name="connsiteX3" fmla="*/ 18409 w 68616"/>
                  <a:gd name="connsiteY3" fmla="*/ 62065 h 6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616" h="62064">
                    <a:moveTo>
                      <a:pt x="0" y="39434"/>
                    </a:moveTo>
                    <a:lnTo>
                      <a:pt x="48115" y="0"/>
                    </a:lnTo>
                    <a:lnTo>
                      <a:pt x="68616" y="28118"/>
                    </a:lnTo>
                    <a:lnTo>
                      <a:pt x="18409" y="6206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CD63802E-A427-4874-A099-6F37C23E3576}"/>
                  </a:ext>
                </a:extLst>
              </p:cNvPr>
              <p:cNvSpPr/>
              <p:nvPr/>
            </p:nvSpPr>
            <p:spPr>
              <a:xfrm>
                <a:off x="7930238" y="1347254"/>
                <a:ext cx="80331" cy="97794"/>
              </a:xfrm>
              <a:custGeom>
                <a:avLst/>
                <a:gdLst>
                  <a:gd name="connsiteX0" fmla="*/ 0 w 80331"/>
                  <a:gd name="connsiteY0" fmla="*/ 63779 h 97794"/>
                  <a:gd name="connsiteX1" fmla="*/ 80331 w 80331"/>
                  <a:gd name="connsiteY1" fmla="*/ 0 h 97794"/>
                  <a:gd name="connsiteX2" fmla="*/ 71127 w 80331"/>
                  <a:gd name="connsiteY2" fmla="*/ 54521 h 97794"/>
                  <a:gd name="connsiteX3" fmla="*/ 20501 w 80331"/>
                  <a:gd name="connsiteY3" fmla="*/ 97727 h 97794"/>
                  <a:gd name="connsiteX4" fmla="*/ 0 w 80331"/>
                  <a:gd name="connsiteY4" fmla="*/ 63779 h 9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31" h="97794">
                    <a:moveTo>
                      <a:pt x="0" y="63779"/>
                    </a:moveTo>
                    <a:cubicBezTo>
                      <a:pt x="2092" y="62065"/>
                      <a:pt x="80331" y="0"/>
                      <a:pt x="80331" y="0"/>
                    </a:cubicBezTo>
                    <a:lnTo>
                      <a:pt x="71127" y="54521"/>
                    </a:lnTo>
                    <a:cubicBezTo>
                      <a:pt x="71127" y="54521"/>
                      <a:pt x="20501" y="99784"/>
                      <a:pt x="20501" y="97727"/>
                    </a:cubicBezTo>
                    <a:cubicBezTo>
                      <a:pt x="20501" y="96012"/>
                      <a:pt x="0" y="63779"/>
                      <a:pt x="0" y="63779"/>
                    </a:cubicBez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8D832E8D-2AC3-468C-B644-646A917AEDE3}"/>
                  </a:ext>
                </a:extLst>
              </p:cNvPr>
              <p:cNvSpPr/>
              <p:nvPr/>
            </p:nvSpPr>
            <p:spPr>
              <a:xfrm rot="-8100486">
                <a:off x="8047438" y="1075796"/>
                <a:ext cx="123006" cy="304492"/>
              </a:xfrm>
              <a:custGeom>
                <a:avLst/>
                <a:gdLst>
                  <a:gd name="connsiteX0" fmla="*/ 123007 w 123006"/>
                  <a:gd name="connsiteY0" fmla="*/ 152246 h 304492"/>
                  <a:gd name="connsiteX1" fmla="*/ 61504 w 123006"/>
                  <a:gd name="connsiteY1" fmla="*/ 304492 h 304492"/>
                  <a:gd name="connsiteX2" fmla="*/ 0 w 123006"/>
                  <a:gd name="connsiteY2" fmla="*/ 152246 h 304492"/>
                  <a:gd name="connsiteX3" fmla="*/ 61504 w 123006"/>
                  <a:gd name="connsiteY3" fmla="*/ 0 h 304492"/>
                  <a:gd name="connsiteX4" fmla="*/ 123007 w 123006"/>
                  <a:gd name="connsiteY4" fmla="*/ 152246 h 304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06" h="304492">
                    <a:moveTo>
                      <a:pt x="123007" y="152246"/>
                    </a:moveTo>
                    <a:cubicBezTo>
                      <a:pt x="123007" y="236329"/>
                      <a:pt x="95471" y="304492"/>
                      <a:pt x="61504" y="304492"/>
                    </a:cubicBezTo>
                    <a:cubicBezTo>
                      <a:pt x="27536" y="304492"/>
                      <a:pt x="0" y="236329"/>
                      <a:pt x="0" y="152246"/>
                    </a:cubicBezTo>
                    <a:cubicBezTo>
                      <a:pt x="0" y="68163"/>
                      <a:pt x="27536" y="0"/>
                      <a:pt x="61504" y="0"/>
                    </a:cubicBezTo>
                    <a:cubicBezTo>
                      <a:pt x="95471" y="0"/>
                      <a:pt x="123007" y="68163"/>
                      <a:pt x="123007" y="152246"/>
                    </a:cubicBezTo>
                    <a:close/>
                  </a:path>
                </a:pathLst>
              </a:custGeom>
              <a:solidFill>
                <a:srgbClr val="F7CC7F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E94706A-88A7-4D4A-9BF2-D4056D06C248}"/>
                  </a:ext>
                </a:extLst>
              </p:cNvPr>
              <p:cNvSpPr/>
              <p:nvPr/>
            </p:nvSpPr>
            <p:spPr>
              <a:xfrm>
                <a:off x="7589247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0D4D8D62-B355-42CB-AD08-A75CA1E0E716}"/>
                  </a:ext>
                </a:extLst>
              </p:cNvPr>
              <p:cNvSpPr/>
              <p:nvPr/>
            </p:nvSpPr>
            <p:spPr>
              <a:xfrm>
                <a:off x="8010151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03" name="Graphic 4">
              <a:extLst>
                <a:ext uri="{FF2B5EF4-FFF2-40B4-BE49-F238E27FC236}">
                  <a16:creationId xmlns:a16="http://schemas.microsoft.com/office/drawing/2014/main" id="{0C41F16D-FF4F-4C1F-98F1-C4FED5DEDB8F}"/>
                </a:ext>
              </a:extLst>
            </p:cNvPr>
            <p:cNvGrpSpPr/>
            <p:nvPr/>
          </p:nvGrpSpPr>
          <p:grpSpPr>
            <a:xfrm>
              <a:off x="10526372" y="671398"/>
              <a:ext cx="1000799" cy="914857"/>
              <a:chOff x="10526372" y="671398"/>
              <a:chExt cx="1000799" cy="914857"/>
            </a:xfrm>
          </p:grpSpPr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7E05F4C3-6C28-4492-B2D2-836B923B8402}"/>
                  </a:ext>
                </a:extLst>
              </p:cNvPr>
              <p:cNvSpPr/>
              <p:nvPr/>
            </p:nvSpPr>
            <p:spPr>
              <a:xfrm>
                <a:off x="11233458" y="993724"/>
                <a:ext cx="293713" cy="272605"/>
              </a:xfrm>
              <a:custGeom>
                <a:avLst/>
                <a:gdLst>
                  <a:gd name="connsiteX0" fmla="*/ 293713 w 293713"/>
                  <a:gd name="connsiteY0" fmla="*/ 0 h 272605"/>
                  <a:gd name="connsiteX1" fmla="*/ 284508 w 293713"/>
                  <a:gd name="connsiteY1" fmla="*/ 46977 h 272605"/>
                  <a:gd name="connsiteX2" fmla="*/ 9205 w 293713"/>
                  <a:gd name="connsiteY2" fmla="*/ 272606 h 272605"/>
                  <a:gd name="connsiteX3" fmla="*/ 0 w 293713"/>
                  <a:gd name="connsiteY3" fmla="*/ 240716 h 272605"/>
                  <a:gd name="connsiteX4" fmla="*/ 43514 w 293713"/>
                  <a:gd name="connsiteY4" fmla="*/ 103213 h 2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713" h="272605">
                    <a:moveTo>
                      <a:pt x="293713" y="0"/>
                    </a:moveTo>
                    <a:lnTo>
                      <a:pt x="284508" y="46977"/>
                    </a:lnTo>
                    <a:lnTo>
                      <a:pt x="9205" y="272606"/>
                    </a:lnTo>
                    <a:lnTo>
                      <a:pt x="0" y="240716"/>
                    </a:lnTo>
                    <a:lnTo>
                      <a:pt x="43514" y="103213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7913314A-C9C5-4DA9-A4F1-E9F80677F980}"/>
                  </a:ext>
                </a:extLst>
              </p:cNvPr>
              <p:cNvSpPr/>
              <p:nvPr/>
            </p:nvSpPr>
            <p:spPr>
              <a:xfrm>
                <a:off x="10925938" y="797928"/>
                <a:ext cx="601232" cy="436511"/>
              </a:xfrm>
              <a:custGeom>
                <a:avLst/>
                <a:gdLst>
                  <a:gd name="connsiteX0" fmla="*/ 601233 w 601232"/>
                  <a:gd name="connsiteY0" fmla="*/ 195796 h 436511"/>
                  <a:gd name="connsiteX1" fmla="*/ 362748 w 601232"/>
                  <a:gd name="connsiteY1" fmla="*/ 0 h 436511"/>
                  <a:gd name="connsiteX2" fmla="*/ 252292 w 601232"/>
                  <a:gd name="connsiteY2" fmla="*/ 0 h 436511"/>
                  <a:gd name="connsiteX3" fmla="*/ 0 w 601232"/>
                  <a:gd name="connsiteY3" fmla="*/ 195796 h 436511"/>
                  <a:gd name="connsiteX4" fmla="*/ 307520 w 601232"/>
                  <a:gd name="connsiteY4" fmla="*/ 436512 h 43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232" h="436511">
                    <a:moveTo>
                      <a:pt x="601233" y="195796"/>
                    </a:moveTo>
                    <a:lnTo>
                      <a:pt x="362748" y="0"/>
                    </a:lnTo>
                    <a:lnTo>
                      <a:pt x="252292" y="0"/>
                    </a:lnTo>
                    <a:lnTo>
                      <a:pt x="0" y="195796"/>
                    </a:lnTo>
                    <a:lnTo>
                      <a:pt x="307520" y="436512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93E48ACC-2233-4174-9D06-7C2D6C882121}"/>
                  </a:ext>
                </a:extLst>
              </p:cNvPr>
              <p:cNvSpPr/>
              <p:nvPr/>
            </p:nvSpPr>
            <p:spPr>
              <a:xfrm>
                <a:off x="10526372" y="1159002"/>
                <a:ext cx="521319" cy="415937"/>
              </a:xfrm>
              <a:custGeom>
                <a:avLst/>
                <a:gdLst>
                  <a:gd name="connsiteX0" fmla="*/ 206687 w 521319"/>
                  <a:gd name="connsiteY0" fmla="*/ 0 h 415937"/>
                  <a:gd name="connsiteX1" fmla="*/ 262752 w 521319"/>
                  <a:gd name="connsiteY1" fmla="*/ 46977 h 415937"/>
                  <a:gd name="connsiteX2" fmla="*/ 303336 w 521319"/>
                  <a:gd name="connsiteY2" fmla="*/ 18860 h 415937"/>
                  <a:gd name="connsiteX3" fmla="*/ 344338 w 521319"/>
                  <a:gd name="connsiteY3" fmla="*/ 58636 h 415937"/>
                  <a:gd name="connsiteX4" fmla="*/ 315051 w 521319"/>
                  <a:gd name="connsiteY4" fmla="*/ 90869 h 415937"/>
                  <a:gd name="connsiteX5" fmla="*/ 429691 w 521319"/>
                  <a:gd name="connsiteY5" fmla="*/ 186881 h 415937"/>
                  <a:gd name="connsiteX6" fmla="*/ 463999 w 521319"/>
                  <a:gd name="connsiteY6" fmla="*/ 146761 h 415937"/>
                  <a:gd name="connsiteX7" fmla="*/ 500400 w 521319"/>
                  <a:gd name="connsiteY7" fmla="*/ 201282 h 415937"/>
                  <a:gd name="connsiteX8" fmla="*/ 477388 w 521319"/>
                  <a:gd name="connsiteY8" fmla="*/ 227000 h 415937"/>
                  <a:gd name="connsiteX9" fmla="*/ 521319 w 521319"/>
                  <a:gd name="connsiteY9" fmla="*/ 263347 h 415937"/>
                  <a:gd name="connsiteX10" fmla="*/ 413373 w 521319"/>
                  <a:gd name="connsiteY10" fmla="*/ 415938 h 415937"/>
                  <a:gd name="connsiteX11" fmla="*/ 0 w 521319"/>
                  <a:gd name="connsiteY11" fmla="*/ 64122 h 41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1319" h="415937">
                    <a:moveTo>
                      <a:pt x="206687" y="0"/>
                    </a:moveTo>
                    <a:lnTo>
                      <a:pt x="262752" y="46977"/>
                    </a:lnTo>
                    <a:lnTo>
                      <a:pt x="303336" y="18860"/>
                    </a:lnTo>
                    <a:lnTo>
                      <a:pt x="344338" y="58636"/>
                    </a:lnTo>
                    <a:lnTo>
                      <a:pt x="315051" y="90869"/>
                    </a:lnTo>
                    <a:lnTo>
                      <a:pt x="429691" y="186881"/>
                    </a:lnTo>
                    <a:lnTo>
                      <a:pt x="463999" y="146761"/>
                    </a:lnTo>
                    <a:lnTo>
                      <a:pt x="500400" y="201282"/>
                    </a:lnTo>
                    <a:lnTo>
                      <a:pt x="477388" y="227000"/>
                    </a:lnTo>
                    <a:lnTo>
                      <a:pt x="521319" y="263347"/>
                    </a:lnTo>
                    <a:lnTo>
                      <a:pt x="413373" y="415938"/>
                    </a:lnTo>
                    <a:lnTo>
                      <a:pt x="0" y="64122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8FC38BAC-DBAD-425E-A29B-A6FDA58D5819}"/>
                  </a:ext>
                </a:extLst>
              </p:cNvPr>
              <p:cNvSpPr/>
              <p:nvPr/>
            </p:nvSpPr>
            <p:spPr>
              <a:xfrm>
                <a:off x="11079907" y="1334223"/>
                <a:ext cx="229280" cy="252031"/>
              </a:xfrm>
              <a:custGeom>
                <a:avLst/>
                <a:gdLst>
                  <a:gd name="connsiteX0" fmla="*/ 194972 w 229280"/>
                  <a:gd name="connsiteY0" fmla="*/ 39434 h 252031"/>
                  <a:gd name="connsiteX1" fmla="*/ 229280 w 229280"/>
                  <a:gd name="connsiteY1" fmla="*/ 178651 h 252031"/>
                  <a:gd name="connsiteX2" fmla="*/ 75730 w 229280"/>
                  <a:gd name="connsiteY2" fmla="*/ 252032 h 252031"/>
                  <a:gd name="connsiteX3" fmla="*/ 0 w 229280"/>
                  <a:gd name="connsiteY3" fmla="*/ 97727 h 252031"/>
                  <a:gd name="connsiteX4" fmla="*/ 160664 w 229280"/>
                  <a:gd name="connsiteY4" fmla="*/ 0 h 25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280" h="252031">
                    <a:moveTo>
                      <a:pt x="194972" y="39434"/>
                    </a:moveTo>
                    <a:lnTo>
                      <a:pt x="229280" y="178651"/>
                    </a:lnTo>
                    <a:lnTo>
                      <a:pt x="75730" y="252032"/>
                    </a:lnTo>
                    <a:lnTo>
                      <a:pt x="0" y="97727"/>
                    </a:lnTo>
                    <a:lnTo>
                      <a:pt x="160664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D5B93DD5-F08F-4A29-B562-D1C112140869}"/>
                  </a:ext>
                </a:extLst>
              </p:cNvPr>
              <p:cNvSpPr/>
              <p:nvPr/>
            </p:nvSpPr>
            <p:spPr>
              <a:xfrm>
                <a:off x="10751468" y="1036929"/>
                <a:ext cx="479897" cy="374103"/>
              </a:xfrm>
              <a:custGeom>
                <a:avLst/>
                <a:gdLst>
                  <a:gd name="connsiteX0" fmla="*/ 479898 w 479897"/>
                  <a:gd name="connsiteY0" fmla="*/ 270891 h 374103"/>
                  <a:gd name="connsiteX1" fmla="*/ 319235 w 479897"/>
                  <a:gd name="connsiteY1" fmla="*/ 374104 h 374103"/>
                  <a:gd name="connsiteX2" fmla="*/ 0 w 479897"/>
                  <a:gd name="connsiteY2" fmla="*/ 103556 h 374103"/>
                  <a:gd name="connsiteX3" fmla="*/ 146857 w 479897"/>
                  <a:gd name="connsiteY3" fmla="*/ 0 h 374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897" h="374103">
                    <a:moveTo>
                      <a:pt x="479898" y="270891"/>
                    </a:moveTo>
                    <a:lnTo>
                      <a:pt x="319235" y="374104"/>
                    </a:lnTo>
                    <a:lnTo>
                      <a:pt x="0" y="103556"/>
                    </a:lnTo>
                    <a:lnTo>
                      <a:pt x="146857" y="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A43C00C3-9B44-45A3-9995-DF0171AFAE74}"/>
                  </a:ext>
                </a:extLst>
              </p:cNvPr>
              <p:cNvSpPr/>
              <p:nvPr/>
            </p:nvSpPr>
            <p:spPr>
              <a:xfrm>
                <a:off x="10540179" y="912799"/>
                <a:ext cx="316723" cy="212598"/>
              </a:xfrm>
              <a:custGeom>
                <a:avLst/>
                <a:gdLst>
                  <a:gd name="connsiteX0" fmla="*/ 280324 w 316723"/>
                  <a:gd name="connsiteY0" fmla="*/ 62408 h 212598"/>
                  <a:gd name="connsiteX1" fmla="*/ 124263 w 316723"/>
                  <a:gd name="connsiteY1" fmla="*/ 0 h 212598"/>
                  <a:gd name="connsiteX2" fmla="*/ 0 w 316723"/>
                  <a:gd name="connsiteY2" fmla="*/ 109042 h 212598"/>
                  <a:gd name="connsiteX3" fmla="*/ 186185 w 316723"/>
                  <a:gd name="connsiteY3" fmla="*/ 212598 h 212598"/>
                  <a:gd name="connsiteX4" fmla="*/ 316724 w 316723"/>
                  <a:gd name="connsiteY4" fmla="*/ 111100 h 21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723" h="212598">
                    <a:moveTo>
                      <a:pt x="280324" y="62408"/>
                    </a:moveTo>
                    <a:lnTo>
                      <a:pt x="124263" y="0"/>
                    </a:lnTo>
                    <a:lnTo>
                      <a:pt x="0" y="109042"/>
                    </a:lnTo>
                    <a:lnTo>
                      <a:pt x="186185" y="212598"/>
                    </a:lnTo>
                    <a:lnTo>
                      <a:pt x="316724" y="111100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A3445C7-DD60-4C2E-BA0D-B0A263FCBDE2}"/>
                  </a:ext>
                </a:extLst>
              </p:cNvPr>
              <p:cNvSpPr/>
              <p:nvPr/>
            </p:nvSpPr>
            <p:spPr>
              <a:xfrm>
                <a:off x="10765275" y="965606"/>
                <a:ext cx="509604" cy="408051"/>
              </a:xfrm>
              <a:custGeom>
                <a:avLst/>
                <a:gdLst>
                  <a:gd name="connsiteX0" fmla="*/ 160663 w 509604"/>
                  <a:gd name="connsiteY0" fmla="*/ 28118 h 408051"/>
                  <a:gd name="connsiteX1" fmla="*/ 468182 w 509604"/>
                  <a:gd name="connsiteY1" fmla="*/ 268834 h 408051"/>
                  <a:gd name="connsiteX2" fmla="*/ 509604 w 509604"/>
                  <a:gd name="connsiteY2" fmla="*/ 408051 h 408051"/>
                  <a:gd name="connsiteX3" fmla="*/ 0 w 509604"/>
                  <a:gd name="connsiteY3" fmla="*/ 0 h 40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604" h="408051">
                    <a:moveTo>
                      <a:pt x="160663" y="28118"/>
                    </a:moveTo>
                    <a:lnTo>
                      <a:pt x="468182" y="268834"/>
                    </a:lnTo>
                    <a:lnTo>
                      <a:pt x="509604" y="4080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6B1F2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C4FDDCA4-BE6C-4ED5-A719-6219BC66DB9B}"/>
                  </a:ext>
                </a:extLst>
              </p:cNvPr>
              <p:cNvSpPr/>
              <p:nvPr/>
            </p:nvSpPr>
            <p:spPr>
              <a:xfrm>
                <a:off x="10730967" y="1078420"/>
                <a:ext cx="68616" cy="62064"/>
              </a:xfrm>
              <a:custGeom>
                <a:avLst/>
                <a:gdLst>
                  <a:gd name="connsiteX0" fmla="*/ 68616 w 68616"/>
                  <a:gd name="connsiteY0" fmla="*/ 39434 h 62064"/>
                  <a:gd name="connsiteX1" fmla="*/ 20501 w 68616"/>
                  <a:gd name="connsiteY1" fmla="*/ 0 h 62064"/>
                  <a:gd name="connsiteX2" fmla="*/ 0 w 68616"/>
                  <a:gd name="connsiteY2" fmla="*/ 28118 h 62064"/>
                  <a:gd name="connsiteX3" fmla="*/ 50207 w 68616"/>
                  <a:gd name="connsiteY3" fmla="*/ 62065 h 6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616" h="62064">
                    <a:moveTo>
                      <a:pt x="68616" y="39434"/>
                    </a:moveTo>
                    <a:lnTo>
                      <a:pt x="20501" y="0"/>
                    </a:lnTo>
                    <a:lnTo>
                      <a:pt x="0" y="28118"/>
                    </a:lnTo>
                    <a:lnTo>
                      <a:pt x="50207" y="62065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AD7B6E16-50D0-4630-97A8-0DCE1958418A}"/>
                  </a:ext>
                </a:extLst>
              </p:cNvPr>
              <p:cNvSpPr/>
              <p:nvPr/>
            </p:nvSpPr>
            <p:spPr>
              <a:xfrm>
                <a:off x="11070703" y="1347254"/>
                <a:ext cx="80331" cy="97794"/>
              </a:xfrm>
              <a:custGeom>
                <a:avLst/>
                <a:gdLst>
                  <a:gd name="connsiteX0" fmla="*/ 80331 w 80331"/>
                  <a:gd name="connsiteY0" fmla="*/ 63779 h 97794"/>
                  <a:gd name="connsiteX1" fmla="*/ 0 w 80331"/>
                  <a:gd name="connsiteY1" fmla="*/ 0 h 97794"/>
                  <a:gd name="connsiteX2" fmla="*/ 9204 w 80331"/>
                  <a:gd name="connsiteY2" fmla="*/ 54521 h 97794"/>
                  <a:gd name="connsiteX3" fmla="*/ 59831 w 80331"/>
                  <a:gd name="connsiteY3" fmla="*/ 97727 h 97794"/>
                  <a:gd name="connsiteX4" fmla="*/ 80331 w 80331"/>
                  <a:gd name="connsiteY4" fmla="*/ 63779 h 9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31" h="97794">
                    <a:moveTo>
                      <a:pt x="80331" y="63779"/>
                    </a:moveTo>
                    <a:cubicBezTo>
                      <a:pt x="78239" y="62065"/>
                      <a:pt x="0" y="0"/>
                      <a:pt x="0" y="0"/>
                    </a:cubicBezTo>
                    <a:lnTo>
                      <a:pt x="9204" y="54521"/>
                    </a:lnTo>
                    <a:cubicBezTo>
                      <a:pt x="9204" y="54521"/>
                      <a:pt x="59831" y="99784"/>
                      <a:pt x="59831" y="97727"/>
                    </a:cubicBezTo>
                    <a:cubicBezTo>
                      <a:pt x="59412" y="96012"/>
                      <a:pt x="80331" y="63779"/>
                      <a:pt x="80331" y="63779"/>
                    </a:cubicBez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9046949E-67F8-4DA6-AC2A-8B1011640304}"/>
                  </a:ext>
                </a:extLst>
              </p:cNvPr>
              <p:cNvSpPr/>
              <p:nvPr/>
            </p:nvSpPr>
            <p:spPr>
              <a:xfrm rot="-2700000">
                <a:off x="10909638" y="1075315"/>
                <a:ext cx="123006" cy="304492"/>
              </a:xfrm>
              <a:custGeom>
                <a:avLst/>
                <a:gdLst>
                  <a:gd name="connsiteX0" fmla="*/ 123007 w 123006"/>
                  <a:gd name="connsiteY0" fmla="*/ 152246 h 304492"/>
                  <a:gd name="connsiteX1" fmla="*/ 61503 w 123006"/>
                  <a:gd name="connsiteY1" fmla="*/ 304492 h 304492"/>
                  <a:gd name="connsiteX2" fmla="*/ 0 w 123006"/>
                  <a:gd name="connsiteY2" fmla="*/ 152246 h 304492"/>
                  <a:gd name="connsiteX3" fmla="*/ 61503 w 123006"/>
                  <a:gd name="connsiteY3" fmla="*/ 0 h 304492"/>
                  <a:gd name="connsiteX4" fmla="*/ 123007 w 123006"/>
                  <a:gd name="connsiteY4" fmla="*/ 152246 h 304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06" h="304492">
                    <a:moveTo>
                      <a:pt x="123007" y="152246"/>
                    </a:moveTo>
                    <a:cubicBezTo>
                      <a:pt x="123007" y="236329"/>
                      <a:pt x="95471" y="304492"/>
                      <a:pt x="61503" y="304492"/>
                    </a:cubicBezTo>
                    <a:cubicBezTo>
                      <a:pt x="27536" y="304492"/>
                      <a:pt x="0" y="236329"/>
                      <a:pt x="0" y="152246"/>
                    </a:cubicBezTo>
                    <a:cubicBezTo>
                      <a:pt x="0" y="68163"/>
                      <a:pt x="27536" y="0"/>
                      <a:pt x="61503" y="0"/>
                    </a:cubicBezTo>
                    <a:cubicBezTo>
                      <a:pt x="95471" y="0"/>
                      <a:pt x="123007" y="68163"/>
                      <a:pt x="123007" y="152246"/>
                    </a:cubicBezTo>
                    <a:close/>
                  </a:path>
                </a:pathLst>
              </a:custGeom>
              <a:solidFill>
                <a:srgbClr val="F7CC7F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45198E6E-0734-4DEC-9789-CA6AE6F38578}"/>
                  </a:ext>
                </a:extLst>
              </p:cNvPr>
              <p:cNvSpPr/>
              <p:nvPr/>
            </p:nvSpPr>
            <p:spPr>
              <a:xfrm>
                <a:off x="11459391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D1002EAC-524D-4F00-825C-4BDCD673F2E1}"/>
                  </a:ext>
                </a:extLst>
              </p:cNvPr>
              <p:cNvSpPr/>
              <p:nvPr/>
            </p:nvSpPr>
            <p:spPr>
              <a:xfrm>
                <a:off x="11038068" y="671398"/>
                <a:ext cx="32216" cy="307924"/>
              </a:xfrm>
              <a:custGeom>
                <a:avLst/>
                <a:gdLst>
                  <a:gd name="connsiteX0" fmla="*/ 0 w 32216"/>
                  <a:gd name="connsiteY0" fmla="*/ 0 h 307924"/>
                  <a:gd name="connsiteX1" fmla="*/ 32216 w 32216"/>
                  <a:gd name="connsiteY1" fmla="*/ 0 h 307924"/>
                  <a:gd name="connsiteX2" fmla="*/ 32216 w 32216"/>
                  <a:gd name="connsiteY2" fmla="*/ 307924 h 307924"/>
                  <a:gd name="connsiteX3" fmla="*/ 0 w 32216"/>
                  <a:gd name="connsiteY3" fmla="*/ 307924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6" h="307924">
                    <a:moveTo>
                      <a:pt x="0" y="0"/>
                    </a:moveTo>
                    <a:lnTo>
                      <a:pt x="32216" y="0"/>
                    </a:lnTo>
                    <a:lnTo>
                      <a:pt x="32216" y="307924"/>
                    </a:lnTo>
                    <a:lnTo>
                      <a:pt x="0" y="307924"/>
                    </a:lnTo>
                    <a:close/>
                  </a:path>
                </a:pathLst>
              </a:custGeom>
              <a:solidFill>
                <a:srgbClr val="13375B"/>
              </a:solidFill>
              <a:ln w="41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377">
                  <a:defRPr/>
                </a:pPr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  <p:pic>
        <p:nvPicPr>
          <p:cNvPr id="117" name="Picture 4">
            <a:extLst>
              <a:ext uri="{FF2B5EF4-FFF2-40B4-BE49-F238E27FC236}">
                <a16:creationId xmlns:a16="http://schemas.microsoft.com/office/drawing/2014/main" id="{E46703B2-012E-4141-8C51-7AA6214EEA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57765" y="3070567"/>
            <a:ext cx="3498669" cy="3556463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A7D05272-AF3E-4EFD-82A6-F2BAC7B647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705" y="2541694"/>
            <a:ext cx="1781815" cy="4148287"/>
          </a:xfrm>
          <a:prstGeom prst="rect">
            <a:avLst/>
          </a:prstGeom>
        </p:spPr>
      </p:pic>
      <p:pic>
        <p:nvPicPr>
          <p:cNvPr id="120" name="Picture 14" descr="Fairy Tale Pink Sticker">
            <a:extLst>
              <a:ext uri="{FF2B5EF4-FFF2-40B4-BE49-F238E27FC236}">
                <a16:creationId xmlns:a16="http://schemas.microsoft.com/office/drawing/2014/main" id="{C6E5B28F-70DD-4998-845D-5C932EED85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93576">
            <a:off x="9667505" y="2384639"/>
            <a:ext cx="1153343" cy="115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5E9B3AC-2B10-3580-B108-5713EDD512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9748" y="1543792"/>
            <a:ext cx="6444031" cy="88399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704314A-A718-D35E-9AE0-A442E5132C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5897" y="2678548"/>
            <a:ext cx="9358171" cy="2139881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60D4CF7-F112-F4DE-59CF-884F559D60B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97767" y="0"/>
            <a:ext cx="1264065" cy="126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67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83" y="2934260"/>
            <a:ext cx="6516634" cy="43444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094" y="709989"/>
            <a:ext cx="9461812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73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1" y="7597"/>
            <a:ext cx="12192000" cy="683753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52C9E93-AB43-4DF1-97D8-A661054252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29" b="93676" l="0" r="96730">
                        <a14:foregroundMark x1="9639" y1="52569" x2="9639" y2="52569"/>
                        <a14:foregroundMark x1="5336" y1="62055" x2="5336" y2="62055"/>
                        <a14:foregroundMark x1="344" y1="66403" x2="344" y2="66403"/>
                        <a14:foregroundMark x1="43201" y1="94466" x2="43201" y2="94466"/>
                        <a14:foregroundMark x1="96730" y1="73518" x2="96730" y2="73518"/>
                        <a14:foregroundMark x1="47676" y1="5929" x2="47676" y2="5929"/>
                      </a14:backgroundRemoval>
                    </a14:imgEffect>
                  </a14:imgLayer>
                </a14:imgProps>
              </a:ext>
            </a:extLst>
          </a:blip>
          <a:srcRect l="38162" t="873" r="-2357" b="41156"/>
          <a:stretch/>
        </p:blipFill>
        <p:spPr>
          <a:xfrm>
            <a:off x="40611" y="4549229"/>
            <a:ext cx="4336448" cy="229761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13BC818-1693-4136-BD3B-DBEE47B6236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29" b="93676" l="0" r="96730">
                        <a14:foregroundMark x1="9639" y1="52569" x2="9639" y2="52569"/>
                        <a14:foregroundMark x1="5336" y1="62055" x2="5336" y2="62055"/>
                        <a14:foregroundMark x1="344" y1="66403" x2="344" y2="66403"/>
                        <a14:foregroundMark x1="43201" y1="94466" x2="43201" y2="94466"/>
                        <a14:foregroundMark x1="96730" y1="73518" x2="96730" y2="73518"/>
                        <a14:foregroundMark x1="47676" y1="5929" x2="47676" y2="5929"/>
                      </a14:backgroundRemoval>
                    </a14:imgEffect>
                  </a14:imgLayer>
                </a14:imgProps>
              </a:ext>
            </a:extLst>
          </a:blip>
          <a:srcRect t="2800" r="53847" b="34432"/>
          <a:stretch/>
        </p:blipFill>
        <p:spPr>
          <a:xfrm>
            <a:off x="9839260" y="4314272"/>
            <a:ext cx="2367981" cy="188129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1EFB5BB-CE2B-4514-9370-C3B49729D4D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29" b="93676" l="0" r="96730">
                        <a14:foregroundMark x1="9639" y1="52569" x2="9639" y2="52569"/>
                        <a14:foregroundMark x1="5336" y1="62055" x2="5336" y2="62055"/>
                        <a14:foregroundMark x1="344" y1="66403" x2="344" y2="66403"/>
                        <a14:foregroundMark x1="43201" y1="94466" x2="43201" y2="94466"/>
                        <a14:foregroundMark x1="96730" y1="73518" x2="96730" y2="73518"/>
                        <a14:foregroundMark x1="47676" y1="5929" x2="47676" y2="5929"/>
                      </a14:backgroundRemoval>
                    </a14:imgEffect>
                  </a14:imgLayer>
                </a14:imgProps>
              </a:ext>
            </a:extLst>
          </a:blip>
          <a:srcRect l="1" r="36707" b="34431"/>
          <a:stretch/>
        </p:blipFill>
        <p:spPr>
          <a:xfrm>
            <a:off x="9399375" y="5630210"/>
            <a:ext cx="2807867" cy="118493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F6D28AF-D681-469A-91F1-6E6F9C9A5DB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4734" y="5089308"/>
            <a:ext cx="2300127" cy="176076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B50D63E-FBFE-4B51-967E-3E34BE072B7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79146" y="5777407"/>
            <a:ext cx="2300127" cy="10677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E6D5E31-BB49-4D1A-88CC-5752B25ED63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7" b="36400"/>
          <a:stretch/>
        </p:blipFill>
        <p:spPr>
          <a:xfrm>
            <a:off x="7109091" y="4093755"/>
            <a:ext cx="3558908" cy="27288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EAC6E63-CEB5-496E-A90B-2882EC0DE2C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81682" y="4278206"/>
            <a:ext cx="1141497" cy="94031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4F25F2C-0848-42CB-9A8A-D0A1F6763F4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776" y="4549228"/>
            <a:ext cx="1030861" cy="100437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29DCF05-B3A3-440A-9EB0-16E7A483E95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7" b="36400"/>
          <a:stretch/>
        </p:blipFill>
        <p:spPr>
          <a:xfrm>
            <a:off x="4548616" y="4023611"/>
            <a:ext cx="3143329" cy="289812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1414475-502D-4AC6-A769-0919D6BABD1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7" b="36400"/>
          <a:stretch/>
        </p:blipFill>
        <p:spPr>
          <a:xfrm>
            <a:off x="2107590" y="4190450"/>
            <a:ext cx="2936497" cy="266755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D7ABDDD-9F63-4044-BABB-145C0268C10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88" y="3688987"/>
            <a:ext cx="934976" cy="1660512"/>
          </a:xfrm>
          <a:prstGeom prst="rect">
            <a:avLst/>
          </a:prstGeom>
        </p:spPr>
      </p:pic>
      <p:pic>
        <p:nvPicPr>
          <p:cNvPr id="6" name="Picture 5">
            <a:hlinkClick r:id="rId13" action="ppaction://hlinksldjump"/>
            <a:extLst>
              <a:ext uri="{FF2B5EF4-FFF2-40B4-BE49-F238E27FC236}">
                <a16:creationId xmlns:a16="http://schemas.microsoft.com/office/drawing/2014/main" id="{4EA27DC7-EC41-452C-B29D-EF1D4065867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43" y="35854"/>
            <a:ext cx="1375144" cy="1086188"/>
          </a:xfrm>
          <a:prstGeom prst="rect">
            <a:avLst/>
          </a:prstGeom>
        </p:spPr>
      </p:pic>
      <p:pic>
        <p:nvPicPr>
          <p:cNvPr id="8" name="Picture 7">
            <a:hlinkClick r:id="rId15" action="ppaction://hlinksldjump"/>
            <a:extLst>
              <a:ext uri="{FF2B5EF4-FFF2-40B4-BE49-F238E27FC236}">
                <a16:creationId xmlns:a16="http://schemas.microsoft.com/office/drawing/2014/main" id="{4775321F-B2A1-474E-B1D6-7800E9066A2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588" y="67951"/>
            <a:ext cx="1414125" cy="1086189"/>
          </a:xfrm>
          <a:prstGeom prst="rect">
            <a:avLst/>
          </a:prstGeom>
        </p:spPr>
      </p:pic>
      <p:pic>
        <p:nvPicPr>
          <p:cNvPr id="10" name="Picture 9">
            <a:hlinkClick r:id="rId17" action="ppaction://hlinksldjump"/>
            <a:extLst>
              <a:ext uri="{FF2B5EF4-FFF2-40B4-BE49-F238E27FC236}">
                <a16:creationId xmlns:a16="http://schemas.microsoft.com/office/drawing/2014/main" id="{BE5BBCAE-CC0F-4ADF-B851-3FCDF74C1CF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734" y="83282"/>
            <a:ext cx="1447012" cy="110491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071BCD6-1329-4600-A7DB-36BA7BF7D3B9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01"/>
          <a:stretch/>
        </p:blipFill>
        <p:spPr>
          <a:xfrm flipH="1">
            <a:off x="3379226" y="6080620"/>
            <a:ext cx="1410807" cy="7796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E4E318-A6F6-44E6-B130-2FE67766E56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122" y="5724277"/>
            <a:ext cx="4377649" cy="108059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27C74CA-7889-4BE1-8D59-85BFCE9C76C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21586" y="5554862"/>
            <a:ext cx="1455519" cy="1277101"/>
          </a:xfrm>
          <a:prstGeom prst="rect">
            <a:avLst/>
          </a:prstGeom>
        </p:spPr>
      </p:pic>
      <p:sp>
        <p:nvSpPr>
          <p:cNvPr id="25" name="Thought Bubble: Cloud 24">
            <a:extLst>
              <a:ext uri="{FF2B5EF4-FFF2-40B4-BE49-F238E27FC236}">
                <a16:creationId xmlns:a16="http://schemas.microsoft.com/office/drawing/2014/main" id="{F0EC0555-8041-4594-82DF-F7BEF7495DC2}"/>
              </a:ext>
            </a:extLst>
          </p:cNvPr>
          <p:cNvSpPr/>
          <p:nvPr/>
        </p:nvSpPr>
        <p:spPr>
          <a:xfrm>
            <a:off x="4195048" y="1893440"/>
            <a:ext cx="3582403" cy="1629115"/>
          </a:xfrm>
          <a:prstGeom prst="cloudCallout">
            <a:avLst>
              <a:gd name="adj1" fmla="val -69761"/>
              <a:gd name="adj2" fmla="val 5689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 defTabSz="914377">
              <a:defRPr/>
            </a:pP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6" name="Picture 25">
            <a:hlinkClick r:id="rId23" action="ppaction://hlinksldjump"/>
            <a:extLst>
              <a:ext uri="{FF2B5EF4-FFF2-40B4-BE49-F238E27FC236}">
                <a16:creationId xmlns:a16="http://schemas.microsoft.com/office/drawing/2014/main" id="{8DB3CFAC-C9F6-4CCB-B317-454CD0877266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776" y="5615051"/>
            <a:ext cx="1103805" cy="107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0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6.17284E-7 L -0.21649 0.0484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33" y="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649 0.04846 L -0.42934 0.0484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934 0.04846 L -0.85833 0.0188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58" y="-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46914E-7 L -0.85052 0.07099 " pathEditMode="relative" rAng="0" ptsTypes="AA">
                                      <p:cBhvr>
                                        <p:cTn id="3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35" y="354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95062E-6 L -0.85538 0.04507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78" y="2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0" y="1"/>
            <a:ext cx="12192000" cy="6934200"/>
          </a:xfrm>
          <a:prstGeom prst="rect">
            <a:avLst/>
          </a:prstGeom>
        </p:spPr>
      </p:pic>
      <p:sp>
        <p:nvSpPr>
          <p:cNvPr id="37" name="A">
            <a:extLst>
              <a:ext uri="{FF2B5EF4-FFF2-40B4-BE49-F238E27FC236}">
                <a16:creationId xmlns:a16="http://schemas.microsoft.com/office/drawing/2014/main" id="{54A3F140-5338-48B3-AA67-C1A060B3B1B4}"/>
              </a:ext>
            </a:extLst>
          </p:cNvPr>
          <p:cNvSpPr/>
          <p:nvPr/>
        </p:nvSpPr>
        <p:spPr>
          <a:xfrm>
            <a:off x="6110890" y="2908352"/>
            <a:ext cx="2563637" cy="65116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C. 4</a:t>
            </a:r>
          </a:p>
        </p:txBody>
      </p:sp>
      <p:sp>
        <p:nvSpPr>
          <p:cNvPr id="39" name="B">
            <a:extLst>
              <a:ext uri="{FF2B5EF4-FFF2-40B4-BE49-F238E27FC236}">
                <a16:creationId xmlns:a16="http://schemas.microsoft.com/office/drawing/2014/main" id="{CA47CF76-8E03-4161-AB85-6598F358EAFF}"/>
              </a:ext>
            </a:extLst>
          </p:cNvPr>
          <p:cNvSpPr/>
          <p:nvPr/>
        </p:nvSpPr>
        <p:spPr>
          <a:xfrm>
            <a:off x="2737715" y="3201370"/>
            <a:ext cx="2553832" cy="62632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B. 2</a:t>
            </a:r>
          </a:p>
        </p:txBody>
      </p:sp>
      <p:sp>
        <p:nvSpPr>
          <p:cNvPr id="40" name="D">
            <a:extLst>
              <a:ext uri="{FF2B5EF4-FFF2-40B4-BE49-F238E27FC236}">
                <a16:creationId xmlns:a16="http://schemas.microsoft.com/office/drawing/2014/main" id="{CE33A6D3-BDCF-4AA9-AA71-D2D2EA9F3026}"/>
              </a:ext>
            </a:extLst>
          </p:cNvPr>
          <p:cNvSpPr/>
          <p:nvPr/>
        </p:nvSpPr>
        <p:spPr>
          <a:xfrm>
            <a:off x="2737717" y="2392384"/>
            <a:ext cx="2619697" cy="62794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A. 3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988BDD2-E976-49E5-8782-C9B319573341}"/>
              </a:ext>
            </a:extLst>
          </p:cNvPr>
          <p:cNvGrpSpPr/>
          <p:nvPr/>
        </p:nvGrpSpPr>
        <p:grpSpPr>
          <a:xfrm>
            <a:off x="1422401" y="1"/>
            <a:ext cx="10058631" cy="1985889"/>
            <a:chOff x="-2377014" y="-897889"/>
            <a:chExt cx="13411506" cy="264785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40C2B56-FBF3-4A0E-BF09-17F061FDB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5785" y="-897889"/>
              <a:ext cx="2438707" cy="1477660"/>
            </a:xfrm>
            <a:prstGeom prst="rect">
              <a:avLst/>
            </a:prstGeom>
          </p:spPr>
        </p:pic>
        <p:sp>
          <p:nvSpPr>
            <p:cNvPr id="43" name="Round Same Side Corner Rectangle 10">
              <a:extLst>
                <a:ext uri="{FF2B5EF4-FFF2-40B4-BE49-F238E27FC236}">
                  <a16:creationId xmlns:a16="http://schemas.microsoft.com/office/drawing/2014/main" id="{5D7BFB8F-08EC-4A73-A658-8E89C9C3460A}"/>
                </a:ext>
              </a:extLst>
            </p:cNvPr>
            <p:cNvSpPr/>
            <p:nvPr/>
          </p:nvSpPr>
          <p:spPr>
            <a:xfrm>
              <a:off x="-2377014" y="364751"/>
              <a:ext cx="12733865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r>
                <a:rPr lang="en-US" sz="4800" b="1" dirty="0" err="1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4800" b="1" dirty="0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mấy</a:t>
              </a:r>
              <a:r>
                <a:rPr lang="en-US" sz="4800" b="1" dirty="0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chiếc</a:t>
              </a:r>
              <a:r>
                <a:rPr lang="en-US" sz="4800" b="1" dirty="0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ô </a:t>
              </a:r>
              <a:r>
                <a:rPr lang="en-US" sz="4800" b="1" dirty="0" err="1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tô</a:t>
              </a:r>
              <a:r>
                <a:rPr lang="en-US" sz="4800" b="1" dirty="0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pic>
        <p:nvPicPr>
          <p:cNvPr id="4" name="Picture 3">
            <a:hlinkClick r:id="rId6" action="ppaction://hlinksldjump"/>
            <a:extLst>
              <a:ext uri="{FF2B5EF4-FFF2-40B4-BE49-F238E27FC236}">
                <a16:creationId xmlns:a16="http://schemas.microsoft.com/office/drawing/2014/main" id="{68B000E2-AAD3-4276-BC59-3B3368EEA2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795" y="5507796"/>
            <a:ext cx="1460205" cy="1426405"/>
          </a:xfrm>
          <a:prstGeom prst="rect">
            <a:avLst/>
          </a:prstGeom>
        </p:spPr>
      </p:pic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E08F2882-A635-75CB-A202-6F64110E61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98" y="4213076"/>
            <a:ext cx="4094443" cy="229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11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1" y="1"/>
            <a:ext cx="12191999" cy="6858000"/>
          </a:xfrm>
          <a:prstGeom prst="rect">
            <a:avLst/>
          </a:prstGeom>
        </p:spPr>
      </p:pic>
      <p:sp>
        <p:nvSpPr>
          <p:cNvPr id="37" name="A">
            <a:extLst>
              <a:ext uri="{FF2B5EF4-FFF2-40B4-BE49-F238E27FC236}">
                <a16:creationId xmlns:a16="http://schemas.microsoft.com/office/drawing/2014/main" id="{54A3F140-5338-48B3-AA67-C1A060B3B1B4}"/>
              </a:ext>
            </a:extLst>
          </p:cNvPr>
          <p:cNvSpPr/>
          <p:nvPr/>
        </p:nvSpPr>
        <p:spPr>
          <a:xfrm>
            <a:off x="2753465" y="2502462"/>
            <a:ext cx="2563637" cy="65116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A. 5</a:t>
            </a:r>
          </a:p>
        </p:txBody>
      </p:sp>
      <p:sp>
        <p:nvSpPr>
          <p:cNvPr id="38" name="C">
            <a:extLst>
              <a:ext uri="{FF2B5EF4-FFF2-40B4-BE49-F238E27FC236}">
                <a16:creationId xmlns:a16="http://schemas.microsoft.com/office/drawing/2014/main" id="{A17A3B3A-C6E9-4F8E-BE6A-0AABCF73CCCF}"/>
              </a:ext>
            </a:extLst>
          </p:cNvPr>
          <p:cNvSpPr/>
          <p:nvPr/>
        </p:nvSpPr>
        <p:spPr>
          <a:xfrm>
            <a:off x="6115756" y="2502462"/>
            <a:ext cx="2659115" cy="65116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C. 4</a:t>
            </a:r>
          </a:p>
        </p:txBody>
      </p:sp>
      <p:sp>
        <p:nvSpPr>
          <p:cNvPr id="39" name="B">
            <a:extLst>
              <a:ext uri="{FF2B5EF4-FFF2-40B4-BE49-F238E27FC236}">
                <a16:creationId xmlns:a16="http://schemas.microsoft.com/office/drawing/2014/main" id="{CA47CF76-8E03-4161-AB85-6598F358EAFF}"/>
              </a:ext>
            </a:extLst>
          </p:cNvPr>
          <p:cNvSpPr/>
          <p:nvPr/>
        </p:nvSpPr>
        <p:spPr>
          <a:xfrm>
            <a:off x="2753464" y="3526342"/>
            <a:ext cx="2553832" cy="62632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B. 6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988BDD2-E976-49E5-8782-C9B319573341}"/>
              </a:ext>
            </a:extLst>
          </p:cNvPr>
          <p:cNvGrpSpPr/>
          <p:nvPr/>
        </p:nvGrpSpPr>
        <p:grpSpPr>
          <a:xfrm>
            <a:off x="518634" y="-658628"/>
            <a:ext cx="11245636" cy="2388067"/>
            <a:chOff x="840769" y="-737997"/>
            <a:chExt cx="14316847" cy="2603754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EFEA3AD-4409-4719-AC79-FBDEC90C2655}"/>
                </a:ext>
              </a:extLst>
            </p:cNvPr>
            <p:cNvGrpSpPr/>
            <p:nvPr/>
          </p:nvGrpSpPr>
          <p:grpSpPr>
            <a:xfrm>
              <a:off x="840769" y="480544"/>
              <a:ext cx="13836511" cy="1385213"/>
              <a:chOff x="-658421" y="363443"/>
              <a:chExt cx="13836511" cy="1385213"/>
            </a:xfrm>
          </p:grpSpPr>
          <p:sp>
            <p:nvSpPr>
              <p:cNvPr id="43" name="Round Same Side Corner Rectangle 10">
                <a:extLst>
                  <a:ext uri="{FF2B5EF4-FFF2-40B4-BE49-F238E27FC236}">
                    <a16:creationId xmlns:a16="http://schemas.microsoft.com/office/drawing/2014/main" id="{5D7BFB8F-08EC-4A73-A658-8E89C9C3460A}"/>
                  </a:ext>
                </a:extLst>
              </p:cNvPr>
              <p:cNvSpPr/>
              <p:nvPr/>
            </p:nvSpPr>
            <p:spPr>
              <a:xfrm>
                <a:off x="-658421" y="363443"/>
                <a:ext cx="13836511" cy="1385213"/>
              </a:xfrm>
              <a:prstGeom prst="round2SameRect">
                <a:avLst>
                  <a:gd name="adj1" fmla="val 16667"/>
                  <a:gd name="adj2" fmla="val 50000"/>
                </a:avLst>
              </a:prstGeom>
              <a:solidFill>
                <a:srgbClr val="29E3B7"/>
              </a:solidFill>
              <a:ln w="5715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>
                  <a:defRPr/>
                </a:pPr>
                <a:endParaRPr lang="en-US" sz="1333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7B7DA4E-9FD5-4228-9AC9-6AD22757C80E}"/>
                  </a:ext>
                </a:extLst>
              </p:cNvPr>
              <p:cNvSpPr/>
              <p:nvPr/>
            </p:nvSpPr>
            <p:spPr>
              <a:xfrm>
                <a:off x="-522954" y="474218"/>
                <a:ext cx="13411201" cy="10067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 defTabSz="685783">
                  <a:defRPr/>
                </a:pPr>
                <a:r>
                  <a:rPr lang="en-US" sz="5400" b="1" dirty="0" err="1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Có</a:t>
                </a:r>
                <a:r>
                  <a:rPr lang="en-US" sz="5400" b="1" dirty="0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5400" b="1" dirty="0" err="1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mấy</a:t>
                </a:r>
                <a:r>
                  <a:rPr lang="en-US" sz="5400" b="1" dirty="0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 con </a:t>
                </a:r>
                <a:r>
                  <a:rPr lang="en-US" sz="5400" b="1" dirty="0" err="1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bướm</a:t>
                </a:r>
                <a:r>
                  <a:rPr lang="en-US" sz="5400" b="1" dirty="0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?</a:t>
                </a:r>
              </a:p>
            </p:txBody>
          </p: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40C2B56-FBF3-4A0E-BF09-17F061FDB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439168" y="-737997"/>
              <a:ext cx="1718448" cy="1914635"/>
            </a:xfrm>
            <a:prstGeom prst="rect">
              <a:avLst/>
            </a:prstGeom>
          </p:spPr>
        </p:pic>
      </p:grpSp>
      <p:pic>
        <p:nvPicPr>
          <p:cNvPr id="20" name="Picture 19">
            <a:hlinkClick r:id="rId6" action="ppaction://hlinksldjump"/>
            <a:extLst>
              <a:ext uri="{FF2B5EF4-FFF2-40B4-BE49-F238E27FC236}">
                <a16:creationId xmlns:a16="http://schemas.microsoft.com/office/drawing/2014/main" id="{CB0F7E5A-21C8-413F-957A-C8C1415B83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601" y="5664341"/>
            <a:ext cx="1221943" cy="119365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4914EEA-619A-7420-55B6-DE7D6AFAB19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148" y="4404000"/>
            <a:ext cx="3874176" cy="234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31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0" y="1"/>
            <a:ext cx="12192000" cy="6858001"/>
          </a:xfrm>
          <a:prstGeom prst="rect">
            <a:avLst/>
          </a:prstGeom>
        </p:spPr>
      </p:pic>
      <p:sp>
        <p:nvSpPr>
          <p:cNvPr id="37" name="A">
            <a:extLst>
              <a:ext uri="{FF2B5EF4-FFF2-40B4-BE49-F238E27FC236}">
                <a16:creationId xmlns:a16="http://schemas.microsoft.com/office/drawing/2014/main" id="{54A3F140-5338-48B3-AA67-C1A060B3B1B4}"/>
              </a:ext>
            </a:extLst>
          </p:cNvPr>
          <p:cNvSpPr/>
          <p:nvPr/>
        </p:nvSpPr>
        <p:spPr>
          <a:xfrm>
            <a:off x="2765358" y="3130132"/>
            <a:ext cx="2563637" cy="65116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B. 2</a:t>
            </a:r>
          </a:p>
        </p:txBody>
      </p:sp>
      <p:sp>
        <p:nvSpPr>
          <p:cNvPr id="38" name="C">
            <a:extLst>
              <a:ext uri="{FF2B5EF4-FFF2-40B4-BE49-F238E27FC236}">
                <a16:creationId xmlns:a16="http://schemas.microsoft.com/office/drawing/2014/main" id="{A17A3B3A-C6E9-4F8E-BE6A-0AABCF73CCCF}"/>
              </a:ext>
            </a:extLst>
          </p:cNvPr>
          <p:cNvSpPr/>
          <p:nvPr/>
        </p:nvSpPr>
        <p:spPr>
          <a:xfrm>
            <a:off x="5990616" y="2182437"/>
            <a:ext cx="2659115" cy="65116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C. 4</a:t>
            </a:r>
          </a:p>
        </p:txBody>
      </p:sp>
      <p:sp>
        <p:nvSpPr>
          <p:cNvPr id="40" name="D">
            <a:extLst>
              <a:ext uri="{FF2B5EF4-FFF2-40B4-BE49-F238E27FC236}">
                <a16:creationId xmlns:a16="http://schemas.microsoft.com/office/drawing/2014/main" id="{CE33A6D3-BDCF-4AA9-AA71-D2D2EA9F3026}"/>
              </a:ext>
            </a:extLst>
          </p:cNvPr>
          <p:cNvSpPr/>
          <p:nvPr/>
        </p:nvSpPr>
        <p:spPr>
          <a:xfrm>
            <a:off x="2765360" y="2160683"/>
            <a:ext cx="2619697" cy="62794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783">
              <a:defRPr/>
            </a:pP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A. 3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988BDD2-E976-49E5-8782-C9B319573341}"/>
              </a:ext>
            </a:extLst>
          </p:cNvPr>
          <p:cNvGrpSpPr/>
          <p:nvPr/>
        </p:nvGrpSpPr>
        <p:grpSpPr>
          <a:xfrm>
            <a:off x="630865" y="-156534"/>
            <a:ext cx="11291176" cy="1974702"/>
            <a:chOff x="-2781498" y="-1428671"/>
            <a:chExt cx="15054903" cy="2632936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EFEA3AD-4409-4719-AC79-FBDEC90C2655}"/>
                </a:ext>
              </a:extLst>
            </p:cNvPr>
            <p:cNvGrpSpPr/>
            <p:nvPr/>
          </p:nvGrpSpPr>
          <p:grpSpPr>
            <a:xfrm>
              <a:off x="-2781498" y="-74002"/>
              <a:ext cx="14765866" cy="1278267"/>
              <a:chOff x="-4280688" y="-191103"/>
              <a:chExt cx="14765866" cy="1278267"/>
            </a:xfrm>
          </p:grpSpPr>
          <p:sp>
            <p:nvSpPr>
              <p:cNvPr id="43" name="Round Same Side Corner Rectangle 10">
                <a:extLst>
                  <a:ext uri="{FF2B5EF4-FFF2-40B4-BE49-F238E27FC236}">
                    <a16:creationId xmlns:a16="http://schemas.microsoft.com/office/drawing/2014/main" id="{5D7BFB8F-08EC-4A73-A658-8E89C9C3460A}"/>
                  </a:ext>
                </a:extLst>
              </p:cNvPr>
              <p:cNvSpPr/>
              <p:nvPr/>
            </p:nvSpPr>
            <p:spPr>
              <a:xfrm>
                <a:off x="-4280688" y="-191103"/>
                <a:ext cx="14765866" cy="1278267"/>
              </a:xfrm>
              <a:prstGeom prst="round2SameRect">
                <a:avLst>
                  <a:gd name="adj1" fmla="val 16667"/>
                  <a:gd name="adj2" fmla="val 50000"/>
                </a:avLst>
              </a:prstGeom>
              <a:solidFill>
                <a:srgbClr val="29E3B7"/>
              </a:solidFill>
              <a:ln w="5715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>
                  <a:defRPr/>
                </a:pPr>
                <a:endParaRPr lang="en-US" sz="1333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7B7DA4E-9FD5-4228-9AC9-6AD22757C80E}"/>
                  </a:ext>
                </a:extLst>
              </p:cNvPr>
              <p:cNvSpPr/>
              <p:nvPr/>
            </p:nvSpPr>
            <p:spPr>
              <a:xfrm>
                <a:off x="-3874288" y="-55639"/>
                <a:ext cx="13817599" cy="94384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 defTabSz="685783">
                  <a:defRPr/>
                </a:pPr>
                <a:r>
                  <a:rPr lang="en-US" sz="4000" b="1" dirty="0" err="1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Có</a:t>
                </a:r>
                <a:r>
                  <a:rPr lang="en-US" sz="4000" b="1" dirty="0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4000" b="1" dirty="0" err="1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mấy</a:t>
                </a:r>
                <a:r>
                  <a:rPr lang="en-US" sz="4000" b="1" dirty="0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 con </a:t>
                </a:r>
                <a:r>
                  <a:rPr lang="en-US" sz="4000" b="1" dirty="0" err="1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ong</a:t>
                </a:r>
                <a:r>
                  <a:rPr lang="en-US" sz="4000" b="1" dirty="0">
                    <a:ln w="0"/>
                    <a:solidFill>
                      <a:srgbClr val="00206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?</a:t>
                </a:r>
                <a:endParaRPr lang="vi-VN" sz="4000" b="1" dirty="0">
                  <a:ln w="0"/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40C2B56-FBF3-4A0E-BF09-17F061FDB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358770" y="-1428671"/>
              <a:ext cx="1914635" cy="1914635"/>
            </a:xfrm>
            <a:prstGeom prst="rect">
              <a:avLst/>
            </a:prstGeom>
          </p:spPr>
        </p:pic>
      </p:grpSp>
      <p:pic>
        <p:nvPicPr>
          <p:cNvPr id="18" name="Picture 17">
            <a:hlinkClick r:id="rId6" action="ppaction://hlinksldjump"/>
            <a:extLst>
              <a:ext uri="{FF2B5EF4-FFF2-40B4-BE49-F238E27FC236}">
                <a16:creationId xmlns:a16="http://schemas.microsoft.com/office/drawing/2014/main" id="{79E672D4-7CE4-40C5-9316-E3BF6FC1EFD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601" y="5461000"/>
            <a:ext cx="1299948" cy="12698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45C149-AB0D-E814-AF11-4026A6897B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04437" y="4076167"/>
            <a:ext cx="4500783" cy="257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89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 animBg="1"/>
      <p:bldP spid="38" grpId="1" animBg="1"/>
      <p:bldP spid="40" grpId="0" animBg="1"/>
      <p:bldP spid="40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9208" r="29305"/>
          <a:stretch/>
        </p:blipFill>
        <p:spPr>
          <a:xfrm>
            <a:off x="4133273" y="797224"/>
            <a:ext cx="3925455" cy="1347333"/>
          </a:xfrm>
          <a:prstGeom prst="rect">
            <a:avLst/>
          </a:prstGeom>
        </p:spPr>
      </p:pic>
      <p:pic>
        <p:nvPicPr>
          <p:cNvPr id="7" name="Graphic 5">
            <a:extLst>
              <a:ext uri="{FF2B5EF4-FFF2-40B4-BE49-F238E27FC236}">
                <a16:creationId xmlns:a16="http://schemas.microsoft.com/office/drawing/2014/main" id="{6FA4BF41-4099-D0F9-9632-ADEF7162C3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8099" y="3844984"/>
            <a:ext cx="4534950" cy="2495066"/>
          </a:xfrm>
          <a:prstGeom prst="rect">
            <a:avLst/>
          </a:prstGeom>
        </p:spPr>
      </p:pic>
      <p:sp>
        <p:nvSpPr>
          <p:cNvPr id="8" name="Rectangle: Rounded Corners 6">
            <a:extLst>
              <a:ext uri="{FF2B5EF4-FFF2-40B4-BE49-F238E27FC236}">
                <a16:creationId xmlns:a16="http://schemas.microsoft.com/office/drawing/2014/main" id="{65B4A42F-422E-7208-788D-F410CC4E7120}"/>
              </a:ext>
            </a:extLst>
          </p:cNvPr>
          <p:cNvSpPr/>
          <p:nvPr/>
        </p:nvSpPr>
        <p:spPr>
          <a:xfrm>
            <a:off x="2016416" y="2468999"/>
            <a:ext cx="8159167" cy="907635"/>
          </a:xfrm>
          <a:prstGeom prst="roundRect">
            <a:avLst>
              <a:gd name="adj" fmla="val 33903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Chia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sẻ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bài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học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với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người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thân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Rectangle: Rounded Corners 7">
            <a:extLst>
              <a:ext uri="{FF2B5EF4-FFF2-40B4-BE49-F238E27FC236}">
                <a16:creationId xmlns:a16="http://schemas.microsoft.com/office/drawing/2014/main" id="{57C2345C-88CD-B503-6872-1D94D1C3CF3A}"/>
              </a:ext>
            </a:extLst>
          </p:cNvPr>
          <p:cNvSpPr/>
          <p:nvPr/>
        </p:nvSpPr>
        <p:spPr>
          <a:xfrm>
            <a:off x="5710698" y="4204941"/>
            <a:ext cx="5427353" cy="907635"/>
          </a:xfrm>
          <a:prstGeom prst="roundRect">
            <a:avLst>
              <a:gd name="adj" fmla="val 33903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Chuẩn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bị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bài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học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mới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88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83" y="2934260"/>
            <a:ext cx="6516634" cy="43444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804" y="497552"/>
            <a:ext cx="9498391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1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ội dung đoạn văn bản của bạn">
            <a:hlinkClick r:id="" action="ppaction://media"/>
            <a:extLst>
              <a:ext uri="{FF2B5EF4-FFF2-40B4-BE49-F238E27FC236}">
                <a16:creationId xmlns:a16="http://schemas.microsoft.com/office/drawing/2014/main" id="{0CA15F22-E3CE-90BE-B9A0-1820E6A861E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9DADE0-019D-0BD9-9840-8BB0F7C29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710" y="476686"/>
            <a:ext cx="7134448" cy="59810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38BA83-8065-CED2-6885-0D45BABB6A3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85061" y="-169917"/>
            <a:ext cx="2572672" cy="128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29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loud Callout 9"/>
          <p:cNvSpPr>
            <a:spLocks/>
          </p:cNvSpPr>
          <p:nvPr/>
        </p:nvSpPr>
        <p:spPr>
          <a:xfrm>
            <a:off x="791783" y="787881"/>
            <a:ext cx="3760550" cy="261846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Đố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các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bạn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có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bao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nhiêu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con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mèo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trong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r>
              <a:rPr lang="en-GB" sz="3200" dirty="0" err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hình</a:t>
            </a:r>
            <a:r>
              <a:rPr lang="en-GB" sz="3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?</a:t>
            </a:r>
          </a:p>
        </p:txBody>
      </p:sp>
      <p:sp>
        <p:nvSpPr>
          <p:cNvPr id="7" name="Rounded Rectangle 6"/>
          <p:cNvSpPr>
            <a:spLocks/>
          </p:cNvSpPr>
          <p:nvPr/>
        </p:nvSpPr>
        <p:spPr>
          <a:xfrm>
            <a:off x="4552337" y="1418926"/>
            <a:ext cx="6055567" cy="397484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" name="Rounded Rectangle 2"/>
          <p:cNvSpPr>
            <a:spLocks/>
          </p:cNvSpPr>
          <p:nvPr/>
        </p:nvSpPr>
        <p:spPr>
          <a:xfrm>
            <a:off x="9748558" y="4564640"/>
            <a:ext cx="1362263" cy="1362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2401" b="1" dirty="0" err="1">
                <a:solidFill>
                  <a:srgbClr val="FFFFFF"/>
                </a:solidFill>
                <a:latin typeface="Calibri" panose="020F0502020204030204"/>
              </a:rPr>
              <a:t>Đáp</a:t>
            </a:r>
            <a:r>
              <a:rPr lang="en-GB" sz="2401" b="1" dirty="0">
                <a:solidFill>
                  <a:srgbClr val="FFFFFF"/>
                </a:solidFill>
                <a:latin typeface="Calibri" panose="020F0502020204030204"/>
              </a:rPr>
              <a:t> </a:t>
            </a:r>
            <a:r>
              <a:rPr lang="en-GB" sz="2401" b="1" dirty="0" err="1">
                <a:solidFill>
                  <a:srgbClr val="FFFFFF"/>
                </a:solidFill>
                <a:latin typeface="Calibri" panose="020F0502020204030204"/>
              </a:rPr>
              <a:t>án</a:t>
            </a:r>
            <a:endParaRPr lang="en-GB" sz="2401" b="1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92820" y="1911041"/>
            <a:ext cx="2374597" cy="29906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89807" y="4003245"/>
            <a:ext cx="2618463" cy="2618463"/>
          </a:xfrm>
          <a:prstGeom prst="rect">
            <a:avLst/>
          </a:prstGeom>
        </p:spPr>
      </p:pic>
      <p:sp>
        <p:nvSpPr>
          <p:cNvPr id="14" name="Rounded Rectangle 13"/>
          <p:cNvSpPr>
            <a:spLocks/>
          </p:cNvSpPr>
          <p:nvPr/>
        </p:nvSpPr>
        <p:spPr>
          <a:xfrm>
            <a:off x="9748558" y="4564640"/>
            <a:ext cx="1362263" cy="1362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r>
              <a:rPr lang="en-GB" sz="5999" b="1" dirty="0">
                <a:solidFill>
                  <a:srgbClr val="FFFFFF"/>
                </a:solidFill>
                <a:latin typeface="Calibri" panose="020F0502020204030204"/>
              </a:rPr>
              <a:t>1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52338" y="163268"/>
            <a:ext cx="2243508" cy="1121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83" y="2934260"/>
            <a:ext cx="6516634" cy="4344423"/>
          </a:xfrm>
          <a:prstGeom prst="rect">
            <a:avLst/>
          </a:prstGeom>
        </p:spPr>
      </p:pic>
      <p:pic>
        <p:nvPicPr>
          <p:cNvPr id="3" name="Picture 2" descr="A green and red letters&#10;&#10;AI-generated content may be incorrect.">
            <a:extLst>
              <a:ext uri="{FF2B5EF4-FFF2-40B4-BE49-F238E27FC236}">
                <a16:creationId xmlns:a16="http://schemas.microsoft.com/office/drawing/2014/main" id="{AABB3ECC-526D-EBA9-4A10-60402676F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66" y="1158273"/>
            <a:ext cx="8843926" cy="207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10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6199107" y="931635"/>
            <a:ext cx="5442638" cy="85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5865" b="1" dirty="0" err="1">
                <a:solidFill>
                  <a:srgbClr val="40505E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5865" b="1" dirty="0">
                <a:solidFill>
                  <a:srgbClr val="40505E"/>
                </a:solidFill>
                <a:latin typeface="+mj-lt"/>
                <a:cs typeface="Lato" panose="020F0502020204030203" pitchFamily="34" charset="0"/>
              </a:rPr>
              <a:t> 1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219024" y="2773679"/>
            <a:ext cx="3042434" cy="617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399" b="1" dirty="0" err="1">
                <a:latin typeface="+mj-lt"/>
                <a:cs typeface="Lato" panose="020F0502020204030203" pitchFamily="34" charset="0"/>
              </a:rPr>
              <a:t>Có</a:t>
            </a:r>
            <a:r>
              <a:rPr lang="en-GB" sz="2399" b="1" dirty="0">
                <a:latin typeface="+mj-lt"/>
                <a:cs typeface="Lato" panose="020F0502020204030203" pitchFamily="34" charset="0"/>
              </a:rPr>
              <a:t> 1 </a:t>
            </a:r>
            <a:r>
              <a:rPr lang="en-GB" sz="2399" b="1">
                <a:latin typeface="+mj-lt"/>
                <a:cs typeface="Lato" panose="020F0502020204030203" pitchFamily="34" charset="0"/>
              </a:rPr>
              <a:t>con cá</a:t>
            </a:r>
            <a:endParaRPr lang="en-GB" sz="2399" b="1" dirty="0">
              <a:latin typeface="+mj-lt"/>
              <a:cs typeface="Lato" panose="020F0502020204030203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301374" y="5524002"/>
            <a:ext cx="3042434" cy="5498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399" b="1" dirty="0" err="1">
                <a:latin typeface="+mj-lt"/>
                <a:cs typeface="Lato" panose="020F0502020204030203" pitchFamily="34" charset="0"/>
              </a:rPr>
              <a:t>Có</a:t>
            </a:r>
            <a:r>
              <a:rPr lang="en-GB" sz="2399" b="1" dirty="0">
                <a:latin typeface="+mj-lt"/>
                <a:cs typeface="Lato" panose="020F0502020204030203" pitchFamily="34" charset="0"/>
              </a:rPr>
              <a:t> 1 </a:t>
            </a:r>
            <a:r>
              <a:rPr lang="en-GB" sz="2399" b="1" err="1">
                <a:latin typeface="+mj-lt"/>
                <a:cs typeface="Lato" panose="020F0502020204030203" pitchFamily="34" charset="0"/>
              </a:rPr>
              <a:t>khối</a:t>
            </a:r>
            <a:r>
              <a:rPr lang="en-GB" sz="2399" b="1">
                <a:latin typeface="+mj-lt"/>
                <a:cs typeface="Lato" panose="020F0502020204030203" pitchFamily="34" charset="0"/>
              </a:rPr>
              <a:t> vuông</a:t>
            </a:r>
            <a:endParaRPr lang="en-GB" sz="2399" b="1" dirty="0">
              <a:latin typeface="+mj-lt"/>
              <a:cs typeface="Lato" panose="020F050202020403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26261" y="820040"/>
            <a:ext cx="2192661" cy="1627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41167" y="1262862"/>
            <a:ext cx="1162848" cy="7418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29492" y="1633810"/>
            <a:ext cx="4043976" cy="4043976"/>
          </a:xfrm>
          <a:prstGeom prst="rect">
            <a:avLst/>
          </a:prstGeom>
        </p:spPr>
      </p:pic>
      <p:sp>
        <p:nvSpPr>
          <p:cNvPr id="15" name="Cube 14"/>
          <p:cNvSpPr>
            <a:spLocks/>
          </p:cNvSpPr>
          <p:nvPr/>
        </p:nvSpPr>
        <p:spPr>
          <a:xfrm>
            <a:off x="2942820" y="4072867"/>
            <a:ext cx="1218363" cy="1200965"/>
          </a:xfrm>
          <a:prstGeom prst="cube">
            <a:avLst>
              <a:gd name="adj" fmla="val 26103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848194" y="5406133"/>
            <a:ext cx="3501837" cy="66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265" dirty="0" err="1">
                <a:solidFill>
                  <a:srgbClr val="000000"/>
                </a:solidFill>
                <a:latin typeface="+mj-lt"/>
                <a:cs typeface="Lato" panose="020F0502020204030203" pitchFamily="34" charset="0"/>
              </a:rPr>
              <a:t>một</a:t>
            </a:r>
            <a:endParaRPr lang="en-GB" sz="4265" dirty="0">
              <a:solidFill>
                <a:srgbClr val="00000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7300" y="423886"/>
            <a:ext cx="2030996" cy="101549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37969E-348A-4B5E-98C4-2F10B82CF0DC}"/>
              </a:ext>
            </a:extLst>
          </p:cNvPr>
          <p:cNvCxnSpPr>
            <a:cxnSpLocks/>
          </p:cNvCxnSpPr>
          <p:nvPr/>
        </p:nvCxnSpPr>
        <p:spPr>
          <a:xfrm>
            <a:off x="6096000" y="489098"/>
            <a:ext cx="0" cy="58798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66667E-6 -4.44444E-6 L -1.66667E-6 0.00024 C -0.00143 -0.00393 -0.00247 -0.0081 -0.00403 -0.01134 C -0.00482 -0.01296 -0.00612 -0.01365 -0.00729 -0.01412 C -0.00885 -0.0155 -0.01041 -0.01597 -0.01198 -0.01689 C -0.01289 -0.01759 -0.01354 -0.01828 -0.01445 -0.01851 L -0.01914 -0.01967 C -0.02617 -0.01944 -0.03346 -0.01944 -0.04062 -0.01851 C -0.04336 -0.01828 -0.04479 -0.01643 -0.04687 -0.01296 C -0.04805 -0.01111 -0.05 -0.00717 -0.05 -0.00694 C -0.04987 -0.00254 -0.05039 0.00255 -0.04935 0.00718 C -0.04883 0.00903 -0.04713 0.00903 -0.04622 0.00996 C -0.04127 0.0132 -0.04114 0.01274 -0.03581 0.01412 C -0.02956 0.01366 -0.02305 0.01366 -0.01666 0.01274 C -0.01562 0.01227 -0.01458 0.01204 -0.01354 0.01112 C -0.01185 0.0095 -0.01028 0.00811 -0.00885 0.00556 C -0.00833 0.00463 -0.00781 0.00348 -0.00729 0.00278 C -0.00664 0.00186 -0.0056 0.00186 -0.00482 0.00116 L -1.66667E-6 -4.44444E-6 Z " pathEditMode="relative" rAng="0" ptsTypes="AAAAAAAAAAAAAAAAA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8" grpId="0" animBg="1"/>
      <p:bldP spid="15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be 11"/>
          <p:cNvSpPr>
            <a:spLocks/>
          </p:cNvSpPr>
          <p:nvPr/>
        </p:nvSpPr>
        <p:spPr>
          <a:xfrm>
            <a:off x="1780911" y="4272144"/>
            <a:ext cx="1312667" cy="1280543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200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333768" y="547469"/>
            <a:ext cx="5442638" cy="85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60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60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2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109727" y="3002161"/>
            <a:ext cx="4564762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36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Có</a:t>
            </a:r>
            <a:r>
              <a:rPr lang="en-GB" sz="36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2 </a:t>
            </a:r>
            <a:r>
              <a:rPr lang="en-GB" sz="3600" b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con cá</a:t>
            </a:r>
            <a:endParaRPr lang="en-GB" sz="3600" b="1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501475" y="5764992"/>
            <a:ext cx="3632135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36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Có</a:t>
            </a:r>
            <a:r>
              <a:rPr lang="en-GB" sz="36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2 </a:t>
            </a:r>
            <a:r>
              <a:rPr lang="en-GB" sz="3600" b="1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khối</a:t>
            </a:r>
            <a:r>
              <a:rPr lang="en-GB" sz="3600" b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vuông</a:t>
            </a:r>
            <a:endParaRPr lang="en-GB" sz="3600" b="1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2702" y="809372"/>
            <a:ext cx="2617654" cy="19430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363597" y="1334176"/>
            <a:ext cx="854010" cy="5448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98930" y="1804602"/>
            <a:ext cx="945349" cy="603133"/>
          </a:xfrm>
          <a:prstGeom prst="rect">
            <a:avLst/>
          </a:prstGeom>
        </p:spPr>
      </p:pic>
      <p:sp>
        <p:nvSpPr>
          <p:cNvPr id="9" name="Cube 8"/>
          <p:cNvSpPr>
            <a:spLocks/>
          </p:cNvSpPr>
          <p:nvPr/>
        </p:nvSpPr>
        <p:spPr>
          <a:xfrm>
            <a:off x="3649131" y="4304580"/>
            <a:ext cx="1312667" cy="1280543"/>
          </a:xfrm>
          <a:prstGeom prst="cub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200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058391" y="5335341"/>
            <a:ext cx="3501837" cy="66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400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hai</a:t>
            </a:r>
            <a:endParaRPr lang="en-GB" sz="4400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39023" y="1334176"/>
            <a:ext cx="4001165" cy="400116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0822" y="389168"/>
            <a:ext cx="2030996" cy="1015498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447C9CF-FA9B-42A5-B981-A1A1A4F343B3}"/>
              </a:ext>
            </a:extLst>
          </p:cNvPr>
          <p:cNvCxnSpPr>
            <a:cxnSpLocks/>
          </p:cNvCxnSpPr>
          <p:nvPr/>
        </p:nvCxnSpPr>
        <p:spPr>
          <a:xfrm>
            <a:off x="6096000" y="489098"/>
            <a:ext cx="0" cy="58798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75E-6 7.40741E-7 L 3.75E-6 0.00023 C 0.00208 -0.00185 0.00416 -0.00394 0.00625 -0.00556 C 0.0069 -0.00625 0.00794 -0.00648 0.00872 -0.00718 C 0.0095 -0.00764 0.01028 -0.00926 0.01106 -0.00995 C 0.01211 -0.01088 0.01562 -0.01227 0.01666 -0.01273 C 0.01888 -0.0169 0.0177 -0.01574 0.02226 -0.0169 C 0.02643 -0.01782 0.03489 -0.01968 0.03489 -0.01945 C 0.03554 -0.02014 0.03645 -0.02107 0.03711 -0.02107 C 0.04114 -0.02107 0.04518 -0.02037 0.04908 -0.01968 C 0.05091 -0.01945 0.05442 -0.01759 0.05625 -0.0169 C 0.05677 -0.01597 0.05781 -0.01551 0.05781 -0.01412 C 0.0582 -0.01088 0.05833 -0.00648 0.05703 -0.0044 C 0.05651 -0.00347 0.04739 7.40741E-7 0.04596 7.40741E-7 C 0.0319 0.00093 0.01783 0.00093 0.00377 0.00162 L 3.75E-6 7.40741E-7 Z " pathEditMode="relative" rAng="0" ptsTypes="AAAAA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9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4.07407E-6 L 5E-6 0.00023 C -0.02136 -0.00278 -0.01355 -0.00255 -0.04753 4.07407E-6 C -0.04909 4.07407E-6 -0.05066 0.00092 -0.05222 0.00115 C -0.05782 0.00763 -0.05521 0.00578 -0.05938 0.00833 C -0.05925 0.01088 -0.05938 0.01365 -0.05873 0.01551 C -0.05821 0.01666 -0.05717 0.01643 -0.05625 0.01689 C -0.05105 0.02106 -0.05521 0.01921 -0.04909 0.02129 C -0.03659 0.02523 -0.04128 0.02384 -0.02709 0.02569 C -0.02356 0.025 -0.02019 0.02476 -0.01667 0.02407 C -0.01563 0.02384 -0.01459 0.02338 -0.01355 0.02245 C -0.01185 0.02106 -0.00885 0.01689 -0.00885 0.01713 C -0.00833 0.01551 -0.00769 0.01412 -0.00729 0.01273 C -0.00677 0.01134 -0.00677 0.00949 -0.00638 0.00833 C -0.00455 0.00254 -0.00117 0.00115 5E-6 4.07407E-6 Z " pathEditMode="relative" rAng="0" ptsTypes="AAAAAAAAAAAAAAA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8" grpId="0"/>
      <p:bldP spid="9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be 11"/>
          <p:cNvSpPr>
            <a:spLocks/>
          </p:cNvSpPr>
          <p:nvPr/>
        </p:nvSpPr>
        <p:spPr>
          <a:xfrm>
            <a:off x="1921826" y="4343931"/>
            <a:ext cx="1023738" cy="998685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711821" y="557086"/>
            <a:ext cx="5442638" cy="85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5865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5865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3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022273" y="2923206"/>
            <a:ext cx="3632135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399" b="1" dirty="0" err="1">
                <a:latin typeface="+mj-lt"/>
                <a:cs typeface="Lato" panose="020F0502020204030203" pitchFamily="34" charset="0"/>
              </a:rPr>
              <a:t>Có</a:t>
            </a:r>
            <a:r>
              <a:rPr lang="en-GB" sz="2399" b="1" dirty="0">
                <a:latin typeface="+mj-lt"/>
                <a:cs typeface="Lato" panose="020F0502020204030203" pitchFamily="34" charset="0"/>
              </a:rPr>
              <a:t> 3 </a:t>
            </a:r>
            <a:r>
              <a:rPr lang="en-GB" sz="2399" b="1">
                <a:latin typeface="+mj-lt"/>
                <a:cs typeface="Lato" panose="020F0502020204030203" pitchFamily="34" charset="0"/>
              </a:rPr>
              <a:t>con cá</a:t>
            </a:r>
            <a:endParaRPr lang="en-GB" sz="2399" b="1" dirty="0">
              <a:latin typeface="+mj-lt"/>
              <a:cs typeface="Lato" panose="020F0502020204030203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022273" y="5809042"/>
            <a:ext cx="3632135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399" b="1" dirty="0" err="1">
                <a:latin typeface="+mj-lt"/>
                <a:cs typeface="Lato" panose="020F0502020204030203" pitchFamily="34" charset="0"/>
              </a:rPr>
              <a:t>Có</a:t>
            </a:r>
            <a:r>
              <a:rPr lang="en-GB" sz="2399" b="1" dirty="0">
                <a:latin typeface="+mj-lt"/>
                <a:cs typeface="Lato" panose="020F0502020204030203" pitchFamily="34" charset="0"/>
              </a:rPr>
              <a:t> 3 </a:t>
            </a:r>
            <a:r>
              <a:rPr lang="en-GB" sz="2399" b="1" err="1">
                <a:latin typeface="+mj-lt"/>
                <a:cs typeface="Lato" panose="020F0502020204030203" pitchFamily="34" charset="0"/>
              </a:rPr>
              <a:t>khối</a:t>
            </a:r>
            <a:r>
              <a:rPr lang="en-GB" sz="2399" b="1">
                <a:latin typeface="+mj-lt"/>
                <a:cs typeface="Lato" panose="020F0502020204030203" pitchFamily="34" charset="0"/>
              </a:rPr>
              <a:t> vuông</a:t>
            </a:r>
            <a:endParaRPr lang="en-GB" sz="2399" b="1" dirty="0">
              <a:latin typeface="+mj-lt"/>
              <a:cs typeface="Lato" panose="020F050202020403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29713" y="717828"/>
            <a:ext cx="2617654" cy="19430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062083" y="1193627"/>
            <a:ext cx="854010" cy="5448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4428" y="1278258"/>
            <a:ext cx="945349" cy="603133"/>
          </a:xfrm>
          <a:prstGeom prst="rect">
            <a:avLst/>
          </a:prstGeom>
        </p:spPr>
      </p:pic>
      <p:sp>
        <p:nvSpPr>
          <p:cNvPr id="9" name="Cube 8"/>
          <p:cNvSpPr>
            <a:spLocks/>
          </p:cNvSpPr>
          <p:nvPr/>
        </p:nvSpPr>
        <p:spPr>
          <a:xfrm>
            <a:off x="3326470" y="4343931"/>
            <a:ext cx="1023738" cy="998685"/>
          </a:xfrm>
          <a:prstGeom prst="cub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Cube 14"/>
          <p:cNvSpPr>
            <a:spLocks/>
          </p:cNvSpPr>
          <p:nvPr/>
        </p:nvSpPr>
        <p:spPr>
          <a:xfrm>
            <a:off x="4731114" y="4343931"/>
            <a:ext cx="1023738" cy="998685"/>
          </a:xfrm>
          <a:prstGeom prst="cub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492842" y="1820712"/>
            <a:ext cx="857366" cy="547001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>
          <a:xfrm>
            <a:off x="6768337" y="5342616"/>
            <a:ext cx="3501837" cy="66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265" dirty="0" err="1">
                <a:latin typeface="+mj-lt"/>
                <a:cs typeface="Lato" panose="020F0502020204030203" pitchFamily="34" charset="0"/>
              </a:rPr>
              <a:t>ba</a:t>
            </a:r>
            <a:endParaRPr lang="en-GB" sz="4265" dirty="0">
              <a:latin typeface="+mj-lt"/>
              <a:cs typeface="Lato" panose="020F0502020204030203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2051" y="1352868"/>
            <a:ext cx="3982577" cy="398257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3209" y="499886"/>
            <a:ext cx="2030996" cy="1015498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F7B7C2E-4269-465F-A282-E4F86A520CBE}"/>
              </a:ext>
            </a:extLst>
          </p:cNvPr>
          <p:cNvCxnSpPr>
            <a:cxnSpLocks/>
          </p:cNvCxnSpPr>
          <p:nvPr/>
        </p:nvCxnSpPr>
        <p:spPr>
          <a:xfrm>
            <a:off x="6096000" y="489098"/>
            <a:ext cx="0" cy="58798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25E-6 -4.07407E-6 L -1.25E-6 0.00024 C 0.00261 -0.00162 0.0069 -0.00463 0.01029 -0.00555 C 0.01341 -0.00671 0.01979 -0.00833 0.01979 -0.0081 C 0.02149 -0.0081 0.02344 -0.0081 0.02539 -0.00717 C 0.02865 -0.00486 0.02656 0.00649 0.02604 0.00834 C 0.02565 0.00996 0.02448 0.00949 0.02383 0.00996 C 0.02253 0.01042 0.02149 0.01088 0.02044 0.01135 C 0.01498 0.01088 0.00938 0.01042 0.00378 0.00996 C 0.00274 0.00949 0.00143 0.01019 0.00065 0.00834 C -1.25E-6 0.00649 -1.25E-6 0.00162 -1.25E-6 -4.07407E-6 Z " pathEditMode="relative" rAng="0" ptsTypes="AAAAAAAAA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8.33333E-7 2.59259E-6 L 8.33333E-7 0.00023 C -0.00274 0.01389 -0.00274 0.0081 -0.00156 0.02129 C -0.00065 0.02963 -0.00195 0.02778 0.00169 0.02986 C 0.00247 0.0294 0.00351 0.0294 0.00404 0.02847 C 0.00469 0.02708 0.00482 0.02569 0.00482 0.02407 C 0.00482 0.01504 0.00638 0.00532 0.00169 2.59259E-6 C 0.00117 -0.00023 0.00039 2.59259E-6 8.33333E-7 2.59259E-6 Z " pathEditMode="relative" rAng="0" ptsTypes="AAAAAAAA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48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58333E-6 -4.07407E-6 L -4.58333E-6 0.00024 C -0.00312 0.00024 -0.00638 -4.07407E-6 -0.0095 0.00116 C -0.01106 0.00186 -0.01237 0.00533 -0.01354 0.00672 C -0.01419 0.00811 -0.0151 0.00857 -0.01575 0.00996 C -0.01562 0.01204 -0.01614 0.01551 -0.0151 0.01667 C -0.01289 0.01945 -0.00716 0.01968 -0.00716 0.01991 C -0.00312 0.01922 0.00092 0.01945 0.00469 0.01829 C 0.00534 0.01783 0.00625 0.01667 0.00625 0.01551 C 0.00638 0.01366 0.00586 0.01135 0.0056 0.00996 C 0.00521 0.00811 0.00469 0.00649 0.00404 0.00556 L -4.58333E-6 -4.07407E-6 Z " pathEditMode="relative" rAng="0" ptsTypes="AAAAAAAAAAAA">
                                      <p:cBhvr>
                                        <p:cTn id="1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8" grpId="0"/>
      <p:bldP spid="9" grpId="0" animBg="1"/>
      <p:bldP spid="15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be 11"/>
          <p:cNvSpPr>
            <a:spLocks/>
          </p:cNvSpPr>
          <p:nvPr/>
        </p:nvSpPr>
        <p:spPr>
          <a:xfrm>
            <a:off x="2838667" y="5058120"/>
            <a:ext cx="815081" cy="795135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432557" y="665060"/>
            <a:ext cx="5442638" cy="85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5865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5865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4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427243" y="3063975"/>
            <a:ext cx="3632135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399" b="1" dirty="0" err="1">
                <a:latin typeface="+mj-lt"/>
                <a:cs typeface="Lato" panose="020F0502020204030203" pitchFamily="34" charset="0"/>
              </a:rPr>
              <a:t>Có</a:t>
            </a:r>
            <a:r>
              <a:rPr lang="en-GB" sz="2399" b="1" dirty="0">
                <a:latin typeface="+mj-lt"/>
                <a:cs typeface="Lato" panose="020F0502020204030203" pitchFamily="34" charset="0"/>
              </a:rPr>
              <a:t> 4 </a:t>
            </a:r>
            <a:r>
              <a:rPr lang="en-GB" sz="2399" b="1">
                <a:latin typeface="+mj-lt"/>
                <a:cs typeface="Lato" panose="020F0502020204030203" pitchFamily="34" charset="0"/>
              </a:rPr>
              <a:t>con cá</a:t>
            </a:r>
            <a:endParaRPr lang="en-GB" sz="2399" b="1" dirty="0">
              <a:latin typeface="+mj-lt"/>
              <a:cs typeface="Lato" panose="020F0502020204030203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127309" y="6007058"/>
            <a:ext cx="3632135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2399" b="1" dirty="0" err="1">
                <a:latin typeface="+mj-lt"/>
                <a:cs typeface="Lato" panose="020F0502020204030203" pitchFamily="34" charset="0"/>
              </a:rPr>
              <a:t>Có</a:t>
            </a:r>
            <a:r>
              <a:rPr lang="en-GB" sz="2399" b="1" dirty="0">
                <a:latin typeface="+mj-lt"/>
                <a:cs typeface="Lato" panose="020F0502020204030203" pitchFamily="34" charset="0"/>
              </a:rPr>
              <a:t> 4 </a:t>
            </a:r>
            <a:r>
              <a:rPr lang="en-GB" sz="2399" b="1" dirty="0" err="1">
                <a:latin typeface="+mj-lt"/>
                <a:cs typeface="Lato" panose="020F0502020204030203" pitchFamily="34" charset="0"/>
              </a:rPr>
              <a:t>khối</a:t>
            </a:r>
            <a:r>
              <a:rPr lang="en-GB" sz="2399" b="1" dirty="0">
                <a:latin typeface="+mj-lt"/>
                <a:cs typeface="Lato" panose="020F0502020204030203" pitchFamily="34" charset="0"/>
              </a:rPr>
              <a:t> </a:t>
            </a:r>
            <a:r>
              <a:rPr lang="en-GB" sz="2399" b="1" dirty="0" err="1">
                <a:latin typeface="+mj-lt"/>
                <a:cs typeface="Lato" panose="020F0502020204030203" pitchFamily="34" charset="0"/>
              </a:rPr>
              <a:t>gỗ</a:t>
            </a:r>
            <a:endParaRPr lang="en-GB" sz="2399" b="1" dirty="0">
              <a:latin typeface="+mj-lt"/>
              <a:cs typeface="Lato" panose="020F050202020403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2012" y="967681"/>
            <a:ext cx="2617654" cy="19430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556" y="1473066"/>
            <a:ext cx="902369" cy="575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86031" y="2126523"/>
            <a:ext cx="743302" cy="474227"/>
          </a:xfrm>
          <a:prstGeom prst="rect">
            <a:avLst/>
          </a:prstGeom>
        </p:spPr>
      </p:pic>
      <p:sp>
        <p:nvSpPr>
          <p:cNvPr id="9" name="Cube 8"/>
          <p:cNvSpPr>
            <a:spLocks/>
          </p:cNvSpPr>
          <p:nvPr/>
        </p:nvSpPr>
        <p:spPr>
          <a:xfrm>
            <a:off x="4243311" y="5058120"/>
            <a:ext cx="815081" cy="795135"/>
          </a:xfrm>
          <a:prstGeom prst="cub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5" name="Cube 14"/>
          <p:cNvSpPr>
            <a:spLocks/>
          </p:cNvSpPr>
          <p:nvPr/>
        </p:nvSpPr>
        <p:spPr>
          <a:xfrm>
            <a:off x="4243311" y="3920488"/>
            <a:ext cx="815081" cy="795135"/>
          </a:xfrm>
          <a:prstGeom prst="cub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8546" y="1438260"/>
            <a:ext cx="743271" cy="474207"/>
          </a:xfrm>
          <a:prstGeom prst="rect">
            <a:avLst/>
          </a:prstGeom>
        </p:spPr>
      </p:pic>
      <p:sp>
        <p:nvSpPr>
          <p:cNvPr id="16" name="Cube 15"/>
          <p:cNvSpPr>
            <a:spLocks/>
          </p:cNvSpPr>
          <p:nvPr/>
        </p:nvSpPr>
        <p:spPr>
          <a:xfrm>
            <a:off x="2881658" y="3907294"/>
            <a:ext cx="815081" cy="795135"/>
          </a:xfrm>
          <a:prstGeom prst="cub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350">
              <a:solidFill>
                <a:srgbClr val="FFFFFF"/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1332" y="1920650"/>
            <a:ext cx="880418" cy="561706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>
          <a:xfrm>
            <a:off x="6824079" y="5673174"/>
            <a:ext cx="3501837" cy="66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265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bốn</a:t>
            </a:r>
            <a:endParaRPr lang="en-GB" sz="4265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96986" y="1404223"/>
            <a:ext cx="4001165" cy="400116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7147" y="585909"/>
            <a:ext cx="2030996" cy="1015498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E6830A6-9BC1-4F48-9956-036829CA174E}"/>
              </a:ext>
            </a:extLst>
          </p:cNvPr>
          <p:cNvCxnSpPr>
            <a:cxnSpLocks/>
          </p:cNvCxnSpPr>
          <p:nvPr/>
        </p:nvCxnSpPr>
        <p:spPr>
          <a:xfrm>
            <a:off x="6096000" y="489098"/>
            <a:ext cx="0" cy="58798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875E-6 -2.96296E-6 L -1.875E-6 0.00023 C 0.00899 0.0007 0.01576 -0.00648 0.02071 0.0044 C 0.02123 0.00556 0.02175 0.00718 0.02227 0.00834 C 0.02305 0.01273 0.02383 0.01459 0.02227 0.01945 C 0.02175 0.02107 0.02071 0.0213 0.01979 0.02246 C 0.01563 0.02199 0.01133 0.02223 0.00716 0.02107 C 0.00638 0.0206 0.00586 0.01922 0.0056 0.01829 C 0.00156 0.0081 0.00586 0.01644 0.00222 0.00996 C 0.00117 0.0044 0.00039 0.00162 -1.875E-6 -2.96296E-6 Z " pathEditMode="relative" rAng="0" ptsTypes="AAAAAA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10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5E-6 -2.96296E-6 L -2.5E-6 0.00023 C -0.00612 0.00023 -0.01237 -2.96296E-6 -0.01823 0.00116 C -0.01914 0.00162 -0.01979 0.00278 -0.01979 0.00394 C -0.01979 0.00741 -0.01875 0.01088 -0.01823 0.01412 C -0.01315 0.01366 -0.0082 0.01389 -0.00325 0.01273 C -0.00247 0.01227 -0.00195 0.01111 -0.00169 0.00996 C -0.00143 0.00834 -0.00039 0.00162 -2.5E-6 -2.96296E-6 Z " pathEditMode="relative" rAng="0" ptsTypes="AAAAAAAA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6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04167E-6 -4.81481E-6 L -1.04167E-6 0.00024 C 0.00065 0.00163 0.0056 0.00903 0.0056 0.01389 C 0.0056 0.01737 0.00482 0.02061 0.00469 0.02408 C 0.00456 0.02385 -0.00208 0.02315 -0.00247 0.01968 C -0.00273 0.01667 -0.00208 0.00811 -1.04167E-6 0.00556 C 0.00039 0.00487 -1.04167E-6 0.00093 -1.04167E-6 -4.81481E-6 Z " pathEditMode="relative" rAng="0" ptsTypes="AAAAAAA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120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875E-6 4.07407E-6 L -1.875E-6 0.00023 L -0.00638 -0.0044 C -0.00716 -0.00487 -0.00794 -0.00556 -0.00885 -0.00556 C -0.00989 -0.00556 -0.01094 -0.00463 -0.01198 -0.0044 C -0.01211 -0.00278 -0.01289 -0.00162 -0.01263 4.07407E-6 C -0.01237 0.00439 -0.01054 0.00439 -0.00885 0.00555 C -0.00729 0.00486 -0.0056 0.00463 -0.00403 0.00393 C -0.00325 0.0037 -0.00208 0.0037 -0.00169 0.00254 C -0.00117 0.00162 -0.00169 4.07407E-6 -1.875E-6 4.07407E-6 Z " pathEditMode="relative" rAng="0" ptsTypes="AAAAAAAAAA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8" grpId="0"/>
      <p:bldP spid="9" grpId="0" animBg="1"/>
      <p:bldP spid="15" grpId="0" animBg="1"/>
      <p:bldP spid="16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be 11"/>
          <p:cNvSpPr>
            <a:spLocks/>
          </p:cNvSpPr>
          <p:nvPr/>
        </p:nvSpPr>
        <p:spPr>
          <a:xfrm>
            <a:off x="1579726" y="4794619"/>
            <a:ext cx="815081" cy="795135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489743" y="704180"/>
            <a:ext cx="5442638" cy="7101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5865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5865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5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464906" y="2909558"/>
            <a:ext cx="3632135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32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Có</a:t>
            </a:r>
            <a:r>
              <a:rPr lang="en-GB" sz="32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5 </a:t>
            </a:r>
            <a:r>
              <a:rPr lang="en-GB" sz="3200" b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con cá</a:t>
            </a:r>
            <a:endParaRPr lang="en-GB" sz="3200" b="1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464906" y="5795394"/>
            <a:ext cx="3632135" cy="340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32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Có</a:t>
            </a:r>
            <a:r>
              <a:rPr lang="en-GB" sz="32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5 </a:t>
            </a:r>
            <a:r>
              <a:rPr lang="en-GB" sz="32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khối</a:t>
            </a:r>
            <a:r>
              <a:rPr lang="en-GB" sz="3200" b="1" dirty="0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 </a:t>
            </a:r>
            <a:r>
              <a:rPr lang="en-GB" sz="3200" b="1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gỗ</a:t>
            </a:r>
            <a:endParaRPr lang="en-GB" sz="3200" b="1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2346" y="704180"/>
            <a:ext cx="2617654" cy="19430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253931" y="1161494"/>
            <a:ext cx="671200" cy="4282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60775" y="1182899"/>
            <a:ext cx="711376" cy="453858"/>
          </a:xfrm>
          <a:prstGeom prst="rect">
            <a:avLst/>
          </a:prstGeom>
        </p:spPr>
      </p:pic>
      <p:sp>
        <p:nvSpPr>
          <p:cNvPr id="9" name="Cube 8"/>
          <p:cNvSpPr>
            <a:spLocks/>
          </p:cNvSpPr>
          <p:nvPr/>
        </p:nvSpPr>
        <p:spPr>
          <a:xfrm>
            <a:off x="2832494" y="4794619"/>
            <a:ext cx="815081" cy="795135"/>
          </a:xfrm>
          <a:prstGeom prst="cub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5" name="Cube 14"/>
          <p:cNvSpPr>
            <a:spLocks/>
          </p:cNvSpPr>
          <p:nvPr/>
        </p:nvSpPr>
        <p:spPr>
          <a:xfrm>
            <a:off x="4085261" y="4794619"/>
            <a:ext cx="815081" cy="795135"/>
          </a:xfrm>
          <a:prstGeom prst="cub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6" name="Cube 15"/>
          <p:cNvSpPr>
            <a:spLocks/>
          </p:cNvSpPr>
          <p:nvPr/>
        </p:nvSpPr>
        <p:spPr>
          <a:xfrm>
            <a:off x="3611214" y="3727756"/>
            <a:ext cx="815081" cy="795135"/>
          </a:xfrm>
          <a:prstGeom prst="cub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8487" y="1734914"/>
            <a:ext cx="518716" cy="33094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33836" y="2062456"/>
            <a:ext cx="562323" cy="3587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3671542" y="1664339"/>
            <a:ext cx="653402" cy="416871"/>
          </a:xfrm>
          <a:prstGeom prst="rect">
            <a:avLst/>
          </a:prstGeom>
        </p:spPr>
      </p:pic>
      <p:sp>
        <p:nvSpPr>
          <p:cNvPr id="20" name="Cube 19"/>
          <p:cNvSpPr>
            <a:spLocks/>
          </p:cNvSpPr>
          <p:nvPr/>
        </p:nvSpPr>
        <p:spPr>
          <a:xfrm>
            <a:off x="2257992" y="3727756"/>
            <a:ext cx="815081" cy="795135"/>
          </a:xfrm>
          <a:prstGeom prst="cub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7602001" y="5673174"/>
            <a:ext cx="3501837" cy="667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9pPr>
          </a:lstStyle>
          <a:p>
            <a:pPr defTabSz="1218804">
              <a:spcBef>
                <a:spcPts val="1333"/>
              </a:spcBef>
            </a:pPr>
            <a:r>
              <a:rPr lang="en-GB" sz="4265" dirty="0" err="1">
                <a:solidFill>
                  <a:srgbClr val="0070C0"/>
                </a:solidFill>
                <a:latin typeface="+mj-lt"/>
                <a:cs typeface="Lato" panose="020F0502020204030203" pitchFamily="34" charset="0"/>
              </a:rPr>
              <a:t>năm</a:t>
            </a:r>
            <a:endParaRPr lang="en-GB" sz="4265" dirty="0">
              <a:solidFill>
                <a:srgbClr val="0070C0"/>
              </a:solidFill>
              <a:latin typeface="+mj-lt"/>
              <a:cs typeface="Lato" panose="020F0502020204030203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19160" y="1636757"/>
            <a:ext cx="4001165" cy="400116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33522" y="557086"/>
            <a:ext cx="2030996" cy="1015498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2CDF157-757A-4132-8BB3-A6783820E2BA}"/>
              </a:ext>
            </a:extLst>
          </p:cNvPr>
          <p:cNvCxnSpPr>
            <a:cxnSpLocks/>
          </p:cNvCxnSpPr>
          <p:nvPr/>
        </p:nvCxnSpPr>
        <p:spPr>
          <a:xfrm>
            <a:off x="6096000" y="489098"/>
            <a:ext cx="0" cy="58798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-2.96296E-6 L 2.08333E-7 0.00023 C 0.00208 -0.00185 0.00417 -0.00393 0.00625 -0.00555 C 0.0082 -0.00717 0.01055 -0.00764 0.01263 -0.00833 C 0.02096 -0.0081 0.02956 -0.00902 0.03802 -0.00717 C 0.03893 -0.00671 0.03945 -0.00463 0.03958 -0.00277 C 0.03971 0.0007 0.03997 0.00463 0.03867 0.00718 C 0.03763 0.00949 0.03398 0.01019 0.03398 0.01042 C 0.025 0.00949 0.01602 0.00996 0.00716 0.00857 C 0.00534 0.00834 0.00221 0.00579 0.00221 0.00602 C -0.00052 0.00255 0.00039 0.00093 2.08333E-7 -2.96296E-6 Z " pathEditMode="relative" rAng="0" ptsTypes="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29167E-6 4.44444E-6 L 2.29167E-6 0.00023 C -0.0043 0.00023 -0.00873 4.44444E-6 -0.01289 0.00115 C -0.01367 0.00162 -0.01419 0.0037 -0.01511 0.00393 C -0.01706 0.00486 -0.01888 0.00486 -0.02071 0.00555 C -0.02279 0.00625 -0.02513 0.00671 -0.02709 0.00833 C -0.02813 0.00925 -0.02917 0.01018 -0.03021 0.01111 C -0.03281 0.01574 -0.03086 0.01319 -0.03503 0.0155 C -0.03503 0.01574 -0.04102 0.01875 -0.04219 0.01967 C -0.0431 0.02013 -0.04375 0.02106 -0.04466 0.02106 L -0.05794 0.02245 C -0.05781 0.02384 -0.05821 0.02662 -0.05729 0.02685 C -0.03867 0.02893 -0.04024 0.02939 -0.03112 0.02384 C -0.025 0.01666 -0.03268 0.025 -0.02552 0.01967 C -0.02461 0.01875 -0.02396 0.01759 -0.02305 0.01666 C -0.0224 0.01597 -0.02149 0.01574 -0.02071 0.0155 C -0.01992 0.01458 -0.01927 0.01319 -0.01836 0.01273 C -0.01758 0.01203 -0.01667 0.01203 -0.01602 0.01111 C -0.01524 0.01041 -0.01498 0.00925 -0.01446 0.00833 C -0.01302 0.00625 -0.01042 0.0037 -0.00886 0.00277 C -0.00469 -0.00024 -0.00156 0.00023 2.29167E-6 4.44444E-6 Z " pathEditMode="relative" rAng="0" ptsTypes="AAAAAAAAAAAAAAAAAAAAA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141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125E-6 -3.33333E-6 L -3.125E-6 0.00023 C 0.00209 -0.00185 0.00417 -0.00393 0.00625 -0.00578 C 0.00782 -0.00671 0.01094 -0.00833 0.01094 -0.0081 C 0.01289 -0.0081 0.01511 -0.00926 0.01654 -0.00717 C 0.01732 -0.00625 0.01563 -0.00393 0.01498 -0.00277 C 0.0142 -0.00185 0.01341 -0.00115 0.01263 -3.33333E-6 C 0.01198 0.0007 0.01146 0.00186 0.01094 0.00278 C 0.00326 0.00116 0.0017 0.00023 -3.125E-6 -3.33333E-6 Z " pathEditMode="relative" rAng="0" ptsTypes="AAAAAAAAA">
                                      <p:cBhvr>
                                        <p:cTn id="1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30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58333E-6 3.33333E-6 L -4.58333E-6 0.00023 C -0.00221 0.00115 -0.00429 0.00277 -0.00638 0.00393 C -0.00742 0.00463 -0.00872 0.00463 -0.00976 0.00555 C -0.01028 0.00625 -0.01054 0.00764 -0.01132 0.00833 C -0.01315 0.01018 -0.02122 0.01111 -0.02148 0.01111 C -0.02083 0.01273 -0.02018 0.01412 -0.01927 0.01551 C -0.01679 0.01828 -0.01393 0.01597 -0.01132 0.01551 C -0.01041 0.01458 -0.0095 0.01365 -0.00885 0.01273 C -0.00742 0.01041 -0.00481 0.00555 -0.00481 0.00578 C -0.00403 0.00092 -0.00091 0.00092 -4.58333E-6 3.33333E-6 Z " pathEditMode="relative" rAng="0" ptsTypes="AAAAAAAAAAA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83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-1.85185E-6 L 5E-6 0.00023 C -0.00665 0.00023 -0.01316 -0.00069 -0.01979 0.00116 C -0.02071 0.00162 -0.02097 0.00394 -0.02071 0.00556 C -0.02019 0.00671 -0.01915 0.00648 -0.01823 0.00671 C -0.01679 0.00741 -0.01563 0.00764 -0.0142 0.00834 C -0.00507 0.00741 0.00469 0.01574 0.00066 -1.85185E-6 C 0.00053 -0.00116 -0.00039 -0.00185 -0.00091 -0.00278 C -0.00351 -0.00116 -0.00013 -0.00069 5E-6 -1.85185E-6 Z " pathEditMode="relative" rAng="0" ptsTypes="AAAAAAAAA">
                                      <p:cBhvr>
                                        <p:cTn id="1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8" grpId="0"/>
      <p:bldP spid="9" grpId="0" animBg="1"/>
      <p:bldP spid="15" grpId="0" animBg="1"/>
      <p:bldP spid="16" grpId="0" animBg="1"/>
      <p:bldP spid="20" grpId="0" animBg="1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862,&quot;width&quot;:486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909,&quot;width&quot;:3909}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n2iuxpxb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312</Words>
  <Application>Microsoft Office PowerPoint</Application>
  <PresentationFormat>Widescreen</PresentationFormat>
  <Paragraphs>107</Paragraphs>
  <Slides>39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39</vt:i4>
      </vt:variant>
    </vt:vector>
  </HeadingPairs>
  <TitlesOfParts>
    <vt:vector size="54" baseType="lpstr">
      <vt:lpstr>等线</vt:lpstr>
      <vt:lpstr>Arial</vt:lpstr>
      <vt:lpstr>Arial-Rounded</vt:lpstr>
      <vt:lpstr>Calibri</vt:lpstr>
      <vt:lpstr>Cambria</vt:lpstr>
      <vt:lpstr>Lato</vt:lpstr>
      <vt:lpstr>Times New Roman</vt:lpstr>
      <vt:lpstr>三极准柔宋</vt:lpstr>
      <vt:lpstr>字魂105号-简雅黑</vt:lpstr>
      <vt:lpstr>1_Office Theme</vt:lpstr>
      <vt:lpstr>3_Office Theme</vt:lpstr>
      <vt:lpstr>5_Office Theme</vt:lpstr>
      <vt:lpstr>7_Office Theme</vt:lpstr>
      <vt:lpstr>8_Office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Windows 10</cp:lastModifiedBy>
  <cp:revision>46</cp:revision>
  <dcterms:created xsi:type="dcterms:W3CDTF">2021-08-12T09:46:42Z</dcterms:created>
  <dcterms:modified xsi:type="dcterms:W3CDTF">2025-08-16T10:14:24Z</dcterms:modified>
</cp:coreProperties>
</file>